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8" r:id="rId4"/>
    <p:sldId id="260" r:id="rId5"/>
    <p:sldId id="259" r:id="rId6"/>
    <p:sldId id="262" r:id="rId7"/>
    <p:sldId id="264" r:id="rId8"/>
    <p:sldId id="263" r:id="rId9"/>
    <p:sldId id="257" r:id="rId10"/>
    <p:sldId id="261"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8" autoAdjust="0"/>
    <p:restoredTop sz="94660"/>
  </p:normalViewPr>
  <p:slideViewPr>
    <p:cSldViewPr showGuides="1">
      <p:cViewPr>
        <p:scale>
          <a:sx n="76" d="100"/>
          <a:sy n="76" d="100"/>
        </p:scale>
        <p:origin x="-306" y="-4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94E7D5-15A5-4B7E-AC28-3F2782A1B182}" type="datetimeFigureOut">
              <a:rPr lang="en-US" smtClean="0"/>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2450142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4E7D5-15A5-4B7E-AC28-3F2782A1B182}" type="datetimeFigureOut">
              <a:rPr lang="en-US" smtClean="0"/>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964685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4E7D5-15A5-4B7E-AC28-3F2782A1B182}" type="datetimeFigureOut">
              <a:rPr lang="en-US" smtClean="0"/>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1643414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4E7D5-15A5-4B7E-AC28-3F2782A1B182}" type="datetimeFigureOut">
              <a:rPr lang="en-US" smtClean="0"/>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2382689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94E7D5-15A5-4B7E-AC28-3F2782A1B182}" type="datetimeFigureOut">
              <a:rPr lang="en-US" smtClean="0"/>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3373337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94E7D5-15A5-4B7E-AC28-3F2782A1B182}" type="datetimeFigureOut">
              <a:rPr lang="en-US" smtClean="0"/>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2840763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94E7D5-15A5-4B7E-AC28-3F2782A1B182}" type="datetimeFigureOut">
              <a:rPr lang="en-US" smtClean="0"/>
              <a:t>12/14/2011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408988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94E7D5-15A5-4B7E-AC28-3F2782A1B182}" type="datetimeFigureOut">
              <a:rPr lang="en-US" smtClean="0"/>
              <a:t>12/14/2011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685635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94E7D5-15A5-4B7E-AC28-3F2782A1B182}" type="datetimeFigureOut">
              <a:rPr lang="en-US" smtClean="0"/>
              <a:t>12/14/2011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3072868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94E7D5-15A5-4B7E-AC28-3F2782A1B182}" type="datetimeFigureOut">
              <a:rPr lang="en-US" smtClean="0"/>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988356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94E7D5-15A5-4B7E-AC28-3F2782A1B182}" type="datetimeFigureOut">
              <a:rPr lang="en-US" smtClean="0"/>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B580F0-7AC6-46B3-92B0-F95BB55C690E}" type="slidenum">
              <a:rPr lang="en-US" smtClean="0"/>
              <a:t>‹#›</a:t>
            </a:fld>
            <a:endParaRPr lang="en-US"/>
          </a:p>
        </p:txBody>
      </p:sp>
    </p:spTree>
    <p:extLst>
      <p:ext uri="{BB962C8B-B14F-4D97-AF65-F5344CB8AC3E}">
        <p14:creationId xmlns:p14="http://schemas.microsoft.com/office/powerpoint/2010/main" val="3767405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94E7D5-15A5-4B7E-AC28-3F2782A1B182}" type="datetimeFigureOut">
              <a:rPr lang="en-US" smtClean="0"/>
              <a:t>12/14/2011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B580F0-7AC6-46B3-92B0-F95BB55C690E}" type="slidenum">
              <a:rPr lang="en-US" smtClean="0"/>
              <a:t>‹#›</a:t>
            </a:fld>
            <a:endParaRPr lang="en-US"/>
          </a:p>
        </p:txBody>
      </p:sp>
    </p:spTree>
    <p:extLst>
      <p:ext uri="{BB962C8B-B14F-4D97-AF65-F5344CB8AC3E}">
        <p14:creationId xmlns:p14="http://schemas.microsoft.com/office/powerpoint/2010/main" val="21287089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xml"/><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5.jpeg"/></Relationships>
</file>

<file path=ppt/slides/_rels/slide1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wmf"/><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gif"/><Relationship Id="rId4" Type="http://schemas.openxmlformats.org/officeDocument/2006/relationships/image" Target="../media/image11.jpeg"/><Relationship Id="rId9" Type="http://schemas.openxmlformats.org/officeDocument/2006/relationships/image" Target="../media/image16.wmf"/></Relationships>
</file>

<file path=ppt/slides/_rels/slide7.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23.wmf"/><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wmf"/></Relationships>
</file>

<file path=ppt/slides/_rels/slide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24.wmf"/><Relationship Id="rId1" Type="http://schemas.openxmlformats.org/officeDocument/2006/relationships/slideLayout" Target="../slideLayouts/slideLayout1.xml"/><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slides/_rels/slide9.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slideLayout" Target="../slideLayouts/slideLayout1.xml"/><Relationship Id="rId4" Type="http://schemas.openxmlformats.org/officeDocument/2006/relationships/image" Target="../media/image16.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514600"/>
            <a:ext cx="6705600" cy="1295400"/>
          </a:xfrm>
        </p:spPr>
        <p:txBody>
          <a:bodyPr>
            <a:normAutofit fontScale="90000"/>
          </a:bodyPr>
          <a:lstStyle/>
          <a:p>
            <a:r>
              <a:rPr lang="en-US" dirty="0" smtClean="0">
                <a:solidFill>
                  <a:schemeClr val="bg1"/>
                </a:solidFill>
                <a:latin typeface="Elephant" pitchFamily="18" charset="0"/>
              </a:rPr>
              <a:t>Las </a:t>
            </a:r>
            <a:r>
              <a:rPr lang="en-US" dirty="0" err="1" smtClean="0">
                <a:solidFill>
                  <a:schemeClr val="bg1"/>
                </a:solidFill>
                <a:latin typeface="Elephant" pitchFamily="18" charset="0"/>
              </a:rPr>
              <a:t>tradiciones</a:t>
            </a:r>
            <a:r>
              <a:rPr lang="en-US" dirty="0" smtClean="0">
                <a:solidFill>
                  <a:schemeClr val="bg1"/>
                </a:solidFill>
                <a:latin typeface="Elephant" pitchFamily="18" charset="0"/>
              </a:rPr>
              <a:t> de </a:t>
            </a:r>
            <a:br>
              <a:rPr lang="en-US" dirty="0" smtClean="0">
                <a:solidFill>
                  <a:schemeClr val="bg1"/>
                </a:solidFill>
                <a:latin typeface="Elephant" pitchFamily="18" charset="0"/>
              </a:rPr>
            </a:br>
            <a:r>
              <a:rPr lang="en-US" dirty="0" smtClean="0">
                <a:solidFill>
                  <a:schemeClr val="bg1"/>
                </a:solidFill>
                <a:latin typeface="Elephant" pitchFamily="18" charset="0"/>
              </a:rPr>
              <a:t>Las Fiestas </a:t>
            </a:r>
            <a:br>
              <a:rPr lang="en-US" dirty="0" smtClean="0">
                <a:solidFill>
                  <a:schemeClr val="bg1"/>
                </a:solidFill>
                <a:latin typeface="Elephant" pitchFamily="18" charset="0"/>
              </a:rPr>
            </a:br>
            <a:r>
              <a:rPr lang="en-US" dirty="0" smtClean="0">
                <a:solidFill>
                  <a:schemeClr val="bg1"/>
                </a:solidFill>
                <a:latin typeface="Elephant" pitchFamily="18" charset="0"/>
              </a:rPr>
              <a:t>en </a:t>
            </a:r>
            <a:r>
              <a:rPr lang="en-US" dirty="0" err="1" smtClean="0">
                <a:solidFill>
                  <a:schemeClr val="bg1"/>
                </a:solidFill>
                <a:latin typeface="Elephant" pitchFamily="18" charset="0"/>
              </a:rPr>
              <a:t>América</a:t>
            </a:r>
            <a:r>
              <a:rPr lang="en-US" dirty="0" smtClean="0">
                <a:solidFill>
                  <a:schemeClr val="bg1"/>
                </a:solidFill>
                <a:latin typeface="Elephant" pitchFamily="18" charset="0"/>
              </a:rPr>
              <a:t> Latina</a:t>
            </a:r>
            <a:endParaRPr lang="en-US" dirty="0">
              <a:solidFill>
                <a:schemeClr val="bg1"/>
              </a:solidFill>
              <a:latin typeface="Elephant" pitchFamily="18" charset="0"/>
            </a:endParaRPr>
          </a:p>
        </p:txBody>
      </p:sp>
      <p:pic>
        <p:nvPicPr>
          <p:cNvPr id="1026" name="Picture 2" descr="C:\Documents and Settings\Owner\Local Settings\Temporary Internet Files\Content.IE5\IY7WGO6Q\MC90033148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1502875"/>
            <a:ext cx="1815220" cy="128408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Documents and Settings\Owner\Local Settings\Temporary Internet Files\Content.IE5\7EZ15CZI\MC90044007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166108"/>
            <a:ext cx="1029470" cy="102947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Documents and Settings\Owner\Local Settings\Temporary Internet Files\Content.IE5\IY7WGO6Q\MC90033148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9668619">
            <a:off x="6280863" y="3459279"/>
            <a:ext cx="1815220" cy="128408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C:\Documents and Settings\Owner\Local Settings\Temporary Internet Files\Content.IE5\4JIXC6JB\MC90001465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808829">
            <a:off x="1724849" y="3042004"/>
            <a:ext cx="918515" cy="73837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Documents and Settings\Owner\Local Settings\Temporary Internet Files\Content.IE5\4JIXC6JB\MC90001465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3478711">
            <a:off x="6163287" y="2905292"/>
            <a:ext cx="918515" cy="73837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C:\Documents and Settings\Owner\Local Settings\Temporary Internet Files\Content.IE5\4JIXC6JB\MC90001465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1039449">
            <a:off x="3986980" y="5768346"/>
            <a:ext cx="918515" cy="73837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Documents and Settings\Owner\Local Settings\Temporary Internet Files\Content.IE5\4JIXC6JB\MC90001465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577655">
            <a:off x="3100072" y="5926828"/>
            <a:ext cx="918515" cy="73837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C:\Documents and Settings\Owner\Local Settings\Temporary Internet Files\Content.IE5\4JIXC6JB\MC90001465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3478711">
            <a:off x="4875387" y="5953944"/>
            <a:ext cx="918515" cy="73837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C:\Documents and Settings\Owner\Local Settings\Temporary Internet Files\Content.IE5\7EZ15CZI\MC90044007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5622801"/>
            <a:ext cx="1029470" cy="102947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Documents and Settings\Owner\Local Settings\Temporary Internet Files\Content.IE5\7EZ15CZI\MC90044007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80504"/>
            <a:ext cx="1029470" cy="102947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C:\Documents and Settings\Owner\Local Settings\Temporary Internet Files\Content.IE5\7EZ15CZI\MC90044007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5698370"/>
            <a:ext cx="1029470" cy="1029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1244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49096" y="4343400"/>
            <a:ext cx="6587667" cy="1813663"/>
          </a:xfrm>
        </p:spPr>
        <p:txBody>
          <a:bodyPr>
            <a:noAutofit/>
          </a:bodyPr>
          <a:lstStyle/>
          <a:p>
            <a:endParaRPr lang="en-US" sz="4400" dirty="0" smtClean="0">
              <a:solidFill>
                <a:schemeClr val="bg1"/>
              </a:solidFill>
              <a:latin typeface="Elephant" pitchFamily="18" charset="0"/>
            </a:endParaRPr>
          </a:p>
          <a:p>
            <a:r>
              <a:rPr lang="en-US" sz="4400" dirty="0" smtClean="0">
                <a:solidFill>
                  <a:schemeClr val="bg1"/>
                </a:solidFill>
                <a:latin typeface="Elephant" pitchFamily="18" charset="0"/>
              </a:rPr>
              <a:t>El </a:t>
            </a:r>
            <a:r>
              <a:rPr lang="en-US" sz="4400" dirty="0" err="1" smtClean="0">
                <a:solidFill>
                  <a:schemeClr val="bg1"/>
                </a:solidFill>
                <a:latin typeface="Elephant" pitchFamily="18" charset="0"/>
              </a:rPr>
              <a:t>nacimiento</a:t>
            </a:r>
            <a:r>
              <a:rPr lang="en-US" sz="4400" dirty="0" smtClean="0">
                <a:solidFill>
                  <a:schemeClr val="bg1"/>
                </a:solidFill>
                <a:latin typeface="Elephant" pitchFamily="18" charset="0"/>
              </a:rPr>
              <a:t>/</a:t>
            </a:r>
          </a:p>
          <a:p>
            <a:r>
              <a:rPr lang="en-US" sz="4400" dirty="0" smtClean="0">
                <a:solidFill>
                  <a:schemeClr val="bg1"/>
                </a:solidFill>
                <a:latin typeface="Elephant" pitchFamily="18" charset="0"/>
              </a:rPr>
              <a:t>El </a:t>
            </a:r>
            <a:r>
              <a:rPr lang="en-US" sz="4400" dirty="0" err="1" smtClean="0">
                <a:solidFill>
                  <a:schemeClr val="bg1"/>
                </a:solidFill>
                <a:latin typeface="Elephant" pitchFamily="18" charset="0"/>
              </a:rPr>
              <a:t>pesebre</a:t>
            </a:r>
            <a:endParaRPr lang="en-US" sz="4400" dirty="0"/>
          </a:p>
        </p:txBody>
      </p:sp>
      <p:pic>
        <p:nvPicPr>
          <p:cNvPr id="1026" name="Picture 2" descr="http://t2.gstatic.com/images?q=tbn:ANd9GcQ6d9NGrHsZsj-AnWwkUzHF86r4kdAwelXKEpxVATBTZIKm1By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774" y="2831850"/>
            <a:ext cx="2999312" cy="2278548"/>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Grp="1" noChangeAspect="1" noChangeArrowheads="1"/>
          </p:cNvSpPr>
          <p:nvPr>
            <p:ph type="ctrTitle"/>
          </p:nvPr>
        </p:nvSpPr>
        <p:spPr bwMode="auto">
          <a:xfrm>
            <a:off x="3201160" y="2925801"/>
            <a:ext cx="6505574" cy="12304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fontScale="90000"/>
          </a:bodyPr>
          <a:lstStyle/>
          <a:p>
            <a:r>
              <a:rPr lang="en-US" dirty="0" smtClean="0">
                <a:solidFill>
                  <a:schemeClr val="bg1"/>
                </a:solidFill>
                <a:latin typeface="Elephant" pitchFamily="18" charset="0"/>
              </a:rPr>
              <a:t>Los </a:t>
            </a:r>
            <a:r>
              <a:rPr lang="en-US" dirty="0" err="1" smtClean="0">
                <a:solidFill>
                  <a:schemeClr val="bg1"/>
                </a:solidFill>
                <a:latin typeface="Elephant" pitchFamily="18" charset="0"/>
              </a:rPr>
              <a:t>tres</a:t>
            </a:r>
            <a:r>
              <a:rPr lang="en-US" dirty="0" smtClean="0">
                <a:solidFill>
                  <a:schemeClr val="bg1"/>
                </a:solidFill>
                <a:latin typeface="Elephant" pitchFamily="18" charset="0"/>
              </a:rPr>
              <a:t> </a:t>
            </a:r>
            <a:r>
              <a:rPr lang="en-US" dirty="0" err="1" smtClean="0">
                <a:solidFill>
                  <a:schemeClr val="bg1"/>
                </a:solidFill>
                <a:latin typeface="Elephant" pitchFamily="18" charset="0"/>
              </a:rPr>
              <a:t>reyes</a:t>
            </a:r>
            <a:r>
              <a:rPr lang="en-US" dirty="0" smtClean="0">
                <a:solidFill>
                  <a:schemeClr val="bg1"/>
                </a:solidFill>
                <a:latin typeface="Elephant" pitchFamily="18" charset="0"/>
              </a:rPr>
              <a:t> </a:t>
            </a:r>
            <a:r>
              <a:rPr lang="en-US" dirty="0" err="1" smtClean="0">
                <a:solidFill>
                  <a:schemeClr val="bg1"/>
                </a:solidFill>
                <a:latin typeface="Elephant" pitchFamily="18" charset="0"/>
              </a:rPr>
              <a:t>magos</a:t>
            </a:r>
            <a:r>
              <a:rPr lang="en-US" dirty="0"/>
              <a:t/>
            </a:r>
            <a:br>
              <a:rPr lang="en-US" dirty="0"/>
            </a:br>
            <a:endParaRPr lang="en-US" dirty="0"/>
          </a:p>
        </p:txBody>
      </p:sp>
      <p:sp>
        <p:nvSpPr>
          <p:cNvPr id="5" name="AutoShape 6"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356253" y="-717551"/>
            <a:ext cx="2533650" cy="21050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8"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268288" y="-565151"/>
            <a:ext cx="2533650" cy="1800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0"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420688" y="-565150"/>
            <a:ext cx="2533650" cy="1800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2"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115888" y="-665163"/>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4"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268288" y="-512763"/>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6"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420688" y="-360363"/>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8"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573088" y="-207963"/>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20"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725488" y="-55563"/>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22"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877888" y="96837"/>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24"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1030288" y="249237"/>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53" name="Picture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7122" y="3886200"/>
            <a:ext cx="253365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5" name="Picture 31" descr="http://www.arquibogota.org.co/tools/microsThumb.php?src=recursos_user/imagenes//editores/158//Evangelio_Ni__os/reyes_magos2.jpg&amp;w=4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488006"/>
            <a:ext cx="2034347" cy="129060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C:\Documents and Settings\Owner\Local Settings\Temporary Internet Files\Content.IE5\43HWYUN8\MC90043238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30313" y="249237"/>
            <a:ext cx="1019297" cy="1174231"/>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420688" y="1367478"/>
            <a:ext cx="4572000" cy="1446550"/>
          </a:xfrm>
          <a:prstGeom prst="rect">
            <a:avLst/>
          </a:prstGeom>
        </p:spPr>
        <p:txBody>
          <a:bodyPr>
            <a:spAutoFit/>
          </a:bodyPr>
          <a:lstStyle/>
          <a:p>
            <a:r>
              <a:rPr lang="en-US" sz="4400" dirty="0">
                <a:solidFill>
                  <a:schemeClr val="bg1"/>
                </a:solidFill>
                <a:latin typeface="Elephant" pitchFamily="18" charset="0"/>
              </a:rPr>
              <a:t>el 6 de </a:t>
            </a:r>
            <a:r>
              <a:rPr lang="en-US" sz="4400" dirty="0" err="1">
                <a:solidFill>
                  <a:schemeClr val="bg1"/>
                </a:solidFill>
                <a:latin typeface="Elephant" pitchFamily="18" charset="0"/>
              </a:rPr>
              <a:t>enero</a:t>
            </a:r>
            <a:r>
              <a:rPr lang="en-US" sz="4400" dirty="0">
                <a:solidFill>
                  <a:schemeClr val="bg1"/>
                </a:solidFill>
                <a:latin typeface="Elephant" pitchFamily="18" charset="0"/>
              </a:rPr>
              <a:t>,</a:t>
            </a:r>
          </a:p>
          <a:p>
            <a:r>
              <a:rPr lang="en-US" sz="4400" dirty="0">
                <a:solidFill>
                  <a:schemeClr val="bg1"/>
                </a:solidFill>
                <a:latin typeface="Elephant" pitchFamily="18" charset="0"/>
              </a:rPr>
              <a:t>La </a:t>
            </a:r>
            <a:r>
              <a:rPr lang="en-US" sz="4400" dirty="0" err="1">
                <a:solidFill>
                  <a:schemeClr val="bg1"/>
                </a:solidFill>
                <a:latin typeface="Elephant" pitchFamily="18" charset="0"/>
              </a:rPr>
              <a:t>Epifanía</a:t>
            </a:r>
            <a:endParaRPr lang="en-US" sz="4400" dirty="0"/>
          </a:p>
        </p:txBody>
      </p:sp>
      <p:pic>
        <p:nvPicPr>
          <p:cNvPr id="22" name="Picture 5" descr="C:\Documents and Settings\Owner\Local Settings\Temporary Internet Files\Content.IE5\OOLY3YEV\MC900432403[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49610" y="127912"/>
            <a:ext cx="1027630" cy="1095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47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pic>
        <p:nvPicPr>
          <p:cNvPr id="1026" name="Picture 2" descr="C:\Documents and Settings\Owner\My Documents\My Pictures\Mexico 2010\Mexico 2010 31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599" y="380998"/>
            <a:ext cx="3962273" cy="29718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Documents and Settings\Owner\My Documents\My Pictures\Mexico 2010\Mexico 2010 3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3571950" y="1152449"/>
            <a:ext cx="6172200" cy="4629299"/>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p:cNvSpPr>
            <a:spLocks noGrp="1"/>
          </p:cNvSpPr>
          <p:nvPr>
            <p:ph type="subTitle" idx="1"/>
          </p:nvPr>
        </p:nvSpPr>
        <p:spPr>
          <a:xfrm>
            <a:off x="42541" y="4038600"/>
            <a:ext cx="4296684" cy="2248770"/>
          </a:xfrm>
        </p:spPr>
        <p:txBody>
          <a:bodyPr>
            <a:normAutofit fontScale="32500" lnSpcReduction="20000"/>
          </a:bodyPr>
          <a:lstStyle/>
          <a:p>
            <a:endParaRPr lang="en-US" dirty="0" smtClean="0">
              <a:solidFill>
                <a:schemeClr val="bg1"/>
              </a:solidFill>
              <a:latin typeface="Elephant" pitchFamily="18" charset="0"/>
            </a:endParaRPr>
          </a:p>
          <a:p>
            <a:r>
              <a:rPr lang="en-US" sz="11100" dirty="0" smtClean="0">
                <a:solidFill>
                  <a:schemeClr val="bg1"/>
                </a:solidFill>
                <a:latin typeface="Elephant" pitchFamily="18" charset="0"/>
              </a:rPr>
              <a:t>Las </a:t>
            </a:r>
            <a:r>
              <a:rPr lang="en-US" sz="11100" dirty="0" err="1" smtClean="0">
                <a:solidFill>
                  <a:schemeClr val="bg1"/>
                </a:solidFill>
                <a:latin typeface="Elephant" pitchFamily="18" charset="0"/>
              </a:rPr>
              <a:t>decoraciones</a:t>
            </a:r>
            <a:r>
              <a:rPr lang="en-US" sz="11100" dirty="0" smtClean="0">
                <a:solidFill>
                  <a:schemeClr val="bg1"/>
                </a:solidFill>
                <a:latin typeface="Elephant" pitchFamily="18" charset="0"/>
              </a:rPr>
              <a:t> </a:t>
            </a:r>
            <a:r>
              <a:rPr lang="en-US" sz="11100" dirty="0" err="1" smtClean="0">
                <a:solidFill>
                  <a:schemeClr val="bg1"/>
                </a:solidFill>
                <a:latin typeface="Elephant" pitchFamily="18" charset="0"/>
              </a:rPr>
              <a:t>navideñas</a:t>
            </a:r>
            <a:r>
              <a:rPr lang="en-US" sz="11100" dirty="0" smtClean="0">
                <a:solidFill>
                  <a:schemeClr val="bg1"/>
                </a:solidFill>
                <a:latin typeface="Elephant" pitchFamily="18" charset="0"/>
              </a:rPr>
              <a:t> </a:t>
            </a:r>
          </a:p>
          <a:p>
            <a:r>
              <a:rPr lang="en-US" sz="11100" dirty="0" smtClean="0">
                <a:solidFill>
                  <a:schemeClr val="bg1"/>
                </a:solidFill>
                <a:latin typeface="Elephant" pitchFamily="18" charset="0"/>
              </a:rPr>
              <a:t>de México</a:t>
            </a:r>
            <a:endParaRPr lang="en-US" sz="11100" dirty="0"/>
          </a:p>
        </p:txBody>
      </p:sp>
    </p:spTree>
    <p:extLst>
      <p:ext uri="{BB962C8B-B14F-4D97-AF65-F5344CB8AC3E}">
        <p14:creationId xmlns:p14="http://schemas.microsoft.com/office/powerpoint/2010/main" val="11112283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200400"/>
            <a:ext cx="8153400" cy="525144"/>
          </a:xfrm>
          <a:solidFill>
            <a:srgbClr val="FF0000"/>
          </a:solidFill>
        </p:spPr>
        <p:txBody>
          <a:bodyPr>
            <a:noAutofit/>
          </a:bodyPr>
          <a:lstStyle/>
          <a:p>
            <a:r>
              <a:rPr lang="en-US" sz="5400" dirty="0" smtClean="0">
                <a:solidFill>
                  <a:schemeClr val="bg1"/>
                </a:solidFill>
                <a:latin typeface="Elephant" pitchFamily="18" charset="0"/>
              </a:rPr>
              <a:t>La </a:t>
            </a:r>
            <a:r>
              <a:rPr lang="en-US" sz="5400" dirty="0" err="1" smtClean="0">
                <a:solidFill>
                  <a:schemeClr val="bg1"/>
                </a:solidFill>
                <a:latin typeface="Elephant" pitchFamily="18" charset="0"/>
              </a:rPr>
              <a:t>Navidad</a:t>
            </a:r>
            <a:r>
              <a:rPr lang="en-US" sz="5400" dirty="0" smtClean="0">
                <a:solidFill>
                  <a:schemeClr val="bg1"/>
                </a:solidFill>
                <a:latin typeface="Elephant" pitchFamily="18" charset="0"/>
              </a:rPr>
              <a:t> en </a:t>
            </a:r>
            <a:br>
              <a:rPr lang="en-US" sz="5400" dirty="0" smtClean="0">
                <a:solidFill>
                  <a:schemeClr val="bg1"/>
                </a:solidFill>
                <a:latin typeface="Elephant" pitchFamily="18" charset="0"/>
              </a:rPr>
            </a:br>
            <a:r>
              <a:rPr lang="en-US" sz="5400" dirty="0" err="1" smtClean="0">
                <a:solidFill>
                  <a:schemeClr val="bg1"/>
                </a:solidFill>
                <a:latin typeface="Elephant" pitchFamily="18" charset="0"/>
              </a:rPr>
              <a:t>España</a:t>
            </a:r>
            <a:r>
              <a:rPr lang="en-US" sz="5400" dirty="0" smtClean="0">
                <a:solidFill>
                  <a:schemeClr val="bg1"/>
                </a:solidFill>
                <a:latin typeface="Elephant" pitchFamily="18" charset="0"/>
              </a:rPr>
              <a:t> y México</a:t>
            </a:r>
            <a:endParaRPr lang="en-US" sz="5400" dirty="0">
              <a:solidFill>
                <a:schemeClr val="bg1"/>
              </a:solidFill>
              <a:latin typeface="Elephant" pitchFamily="18" charset="0"/>
            </a:endParaRPr>
          </a:p>
        </p:txBody>
      </p:sp>
      <p:pic>
        <p:nvPicPr>
          <p:cNvPr id="1026" name="Picture 2" descr="http://www.dailyyonder.com/files/u2/rosca5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08087"/>
            <a:ext cx="2628900" cy="19424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2.gstatic.com/images?q=tbn:ANd9GcTGK3o5QyW-8N2hhZ5xiGJVV-djFqKSHiviFyOZsJ4jnE5TxUR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5461" y="4489502"/>
            <a:ext cx="2991678" cy="202378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2.gstatic.com/images?q=tbn:ANd9GcQy7laZusOzVPaZg_4CSHoWum9UZ_TKl8t62zLR7oUuDR4zgjhta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2113" y="508087"/>
            <a:ext cx="3190875"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mexicovacationtravels.com/wp-content/uploads/2010/01/posada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4343400"/>
            <a:ext cx="2323156" cy="2315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39752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53000"/>
            <a:ext cx="7772400" cy="1470025"/>
          </a:xfrm>
        </p:spPr>
        <p:txBody>
          <a:bodyPr/>
          <a:lstStyle/>
          <a:p>
            <a:r>
              <a:rPr lang="en-US" dirty="0" smtClean="0">
                <a:solidFill>
                  <a:schemeClr val="bg1"/>
                </a:solidFill>
                <a:latin typeface="Elephant" pitchFamily="18" charset="0"/>
              </a:rPr>
              <a:t>La </a:t>
            </a:r>
            <a:r>
              <a:rPr lang="en-US" dirty="0" err="1" smtClean="0">
                <a:solidFill>
                  <a:schemeClr val="bg1"/>
                </a:solidFill>
                <a:latin typeface="Elephant" pitchFamily="18" charset="0"/>
              </a:rPr>
              <a:t>rosca</a:t>
            </a:r>
            <a:r>
              <a:rPr lang="en-US" dirty="0" smtClean="0">
                <a:solidFill>
                  <a:schemeClr val="bg1"/>
                </a:solidFill>
                <a:latin typeface="Elephant" pitchFamily="18" charset="0"/>
              </a:rPr>
              <a:t> de </a:t>
            </a:r>
            <a:r>
              <a:rPr lang="en-US" dirty="0" err="1" smtClean="0">
                <a:solidFill>
                  <a:schemeClr val="bg1"/>
                </a:solidFill>
                <a:latin typeface="Elephant" pitchFamily="18" charset="0"/>
              </a:rPr>
              <a:t>reyes</a:t>
            </a:r>
            <a:endParaRPr lang="en-US" dirty="0">
              <a:solidFill>
                <a:schemeClr val="bg1"/>
              </a:solidFill>
            </a:endParaRPr>
          </a:p>
        </p:txBody>
      </p:sp>
      <p:sp>
        <p:nvSpPr>
          <p:cNvPr id="3" name="Subtitle 2"/>
          <p:cNvSpPr>
            <a:spLocks noGrp="1"/>
          </p:cNvSpPr>
          <p:nvPr>
            <p:ph type="subTitle" idx="1"/>
          </p:nvPr>
        </p:nvSpPr>
        <p:spPr>
          <a:xfrm>
            <a:off x="1371600" y="5486400"/>
            <a:ext cx="6400800" cy="1752600"/>
          </a:xfrm>
        </p:spPr>
        <p:txBody>
          <a:bodyPr/>
          <a:lstStyle/>
          <a:p>
            <a:endParaRPr lang="en-US" dirty="0" smtClean="0"/>
          </a:p>
          <a:p>
            <a:endParaRPr lang="en-US" dirty="0"/>
          </a:p>
        </p:txBody>
      </p:sp>
      <p:pic>
        <p:nvPicPr>
          <p:cNvPr id="4" name="Picture 2" descr="http://www.dailyyonder.com/files/u2/rosca5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914400"/>
            <a:ext cx="5448300" cy="4025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17168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7449" y="4876800"/>
            <a:ext cx="6858000" cy="1143000"/>
          </a:xfrm>
        </p:spPr>
        <p:txBody>
          <a:bodyPr>
            <a:normAutofit fontScale="90000"/>
          </a:bodyPr>
          <a:lstStyle/>
          <a:p>
            <a:r>
              <a:rPr lang="en-US" dirty="0" smtClean="0">
                <a:latin typeface="Elephant" pitchFamily="18" charset="0"/>
              </a:rPr>
              <a:t/>
            </a:r>
            <a:br>
              <a:rPr lang="en-US" dirty="0" smtClean="0">
                <a:latin typeface="Elephant" pitchFamily="18" charset="0"/>
              </a:rPr>
            </a:br>
            <a:r>
              <a:rPr lang="en-US" sz="4900" dirty="0" smtClean="0">
                <a:solidFill>
                  <a:schemeClr val="bg1"/>
                </a:solidFill>
                <a:latin typeface="Elephant" pitchFamily="18" charset="0"/>
              </a:rPr>
              <a:t>El </a:t>
            </a:r>
            <a:r>
              <a:rPr lang="en-US" sz="4900" dirty="0" err="1" smtClean="0">
                <a:solidFill>
                  <a:schemeClr val="bg1"/>
                </a:solidFill>
                <a:latin typeface="Elephant" pitchFamily="18" charset="0"/>
              </a:rPr>
              <a:t>torrón</a:t>
            </a:r>
            <a:endParaRPr lang="en-US" sz="4900" dirty="0">
              <a:solidFill>
                <a:schemeClr val="bg1"/>
              </a:solidFill>
              <a:latin typeface="Elephant" pitchFamily="18" charset="0"/>
            </a:endParaRPr>
          </a:p>
        </p:txBody>
      </p:sp>
      <p:pic>
        <p:nvPicPr>
          <p:cNvPr id="4" name="Picture 4" descr="http://t2.gstatic.com/images?q=tbn:ANd9GcTGK3o5QyW-8N2hhZ5xiGJVV-djFqKSHiviFyOZsJ4jnE5TxUR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990600"/>
            <a:ext cx="5692625" cy="3850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421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438400"/>
            <a:ext cx="6400800" cy="1752600"/>
          </a:xfrm>
        </p:spPr>
        <p:txBody>
          <a:bodyPr>
            <a:normAutofit/>
          </a:bodyPr>
          <a:lstStyle/>
          <a:p>
            <a:r>
              <a:rPr lang="en-US" sz="4400" dirty="0">
                <a:solidFill>
                  <a:schemeClr val="bg1"/>
                </a:solidFill>
                <a:latin typeface="Elephant" pitchFamily="18" charset="0"/>
              </a:rPr>
              <a:t>Las posadas</a:t>
            </a:r>
            <a:endParaRPr lang="en-US" sz="4400" dirty="0">
              <a:solidFill>
                <a:schemeClr val="bg1"/>
              </a:solidFill>
            </a:endParaRPr>
          </a:p>
        </p:txBody>
      </p:sp>
      <p:pic>
        <p:nvPicPr>
          <p:cNvPr id="5" name="Picture 8" descr="http://www.mexicovacationtravels.com/wp-content/uploads/2010/01/posad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485384"/>
            <a:ext cx="3238500" cy="32285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t2.gstatic.com/images?q=tbn:ANd9GcQy7laZusOzVPaZg_4CSHoWum9UZ_TKl8t62zLR7oUuDR4zgjhta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57200"/>
            <a:ext cx="3947624" cy="17675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124199" y="5410200"/>
            <a:ext cx="4477893" cy="769441"/>
          </a:xfrm>
          <a:prstGeom prst="rect">
            <a:avLst/>
          </a:prstGeom>
          <a:noFill/>
        </p:spPr>
        <p:txBody>
          <a:bodyPr wrap="square" rtlCol="0">
            <a:spAutoFit/>
          </a:bodyPr>
          <a:lstStyle/>
          <a:p>
            <a:r>
              <a:rPr lang="en-US" sz="4400" dirty="0" smtClean="0">
                <a:solidFill>
                  <a:schemeClr val="bg1"/>
                </a:solidFill>
                <a:latin typeface="Elephant" pitchFamily="18" charset="0"/>
              </a:rPr>
              <a:t>Los </a:t>
            </a:r>
            <a:r>
              <a:rPr lang="en-US" sz="4400" dirty="0" err="1" smtClean="0">
                <a:solidFill>
                  <a:schemeClr val="bg1"/>
                </a:solidFill>
                <a:latin typeface="Elephant" pitchFamily="18" charset="0"/>
              </a:rPr>
              <a:t>villancicos</a:t>
            </a:r>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4267200"/>
            <a:ext cx="1801628" cy="1801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98086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3938" y="333678"/>
            <a:ext cx="4296684" cy="2248770"/>
          </a:xfrm>
        </p:spPr>
        <p:txBody>
          <a:bodyPr>
            <a:normAutofit fontScale="32500" lnSpcReduction="20000"/>
          </a:bodyPr>
          <a:lstStyle/>
          <a:p>
            <a:endParaRPr lang="en-US" dirty="0" smtClean="0">
              <a:solidFill>
                <a:schemeClr val="bg1"/>
              </a:solidFill>
              <a:latin typeface="Elephant" pitchFamily="18" charset="0"/>
            </a:endParaRPr>
          </a:p>
          <a:p>
            <a:r>
              <a:rPr lang="en-US" sz="11100" dirty="0" smtClean="0">
                <a:solidFill>
                  <a:schemeClr val="bg1"/>
                </a:solidFill>
                <a:latin typeface="Elephant" pitchFamily="18" charset="0"/>
              </a:rPr>
              <a:t>Las </a:t>
            </a:r>
            <a:r>
              <a:rPr lang="en-US" sz="11100" dirty="0" err="1" smtClean="0">
                <a:solidFill>
                  <a:schemeClr val="bg1"/>
                </a:solidFill>
                <a:latin typeface="Elephant" pitchFamily="18" charset="0"/>
              </a:rPr>
              <a:t>decoraciones</a:t>
            </a:r>
            <a:r>
              <a:rPr lang="en-US" sz="11100" dirty="0" smtClean="0">
                <a:solidFill>
                  <a:schemeClr val="bg1"/>
                </a:solidFill>
                <a:latin typeface="Elephant" pitchFamily="18" charset="0"/>
              </a:rPr>
              <a:t> </a:t>
            </a:r>
            <a:r>
              <a:rPr lang="en-US" sz="11100" dirty="0" err="1" smtClean="0">
                <a:solidFill>
                  <a:schemeClr val="bg1"/>
                </a:solidFill>
                <a:latin typeface="Elephant" pitchFamily="18" charset="0"/>
              </a:rPr>
              <a:t>navideñas</a:t>
            </a:r>
            <a:r>
              <a:rPr lang="en-US" sz="11100" dirty="0" smtClean="0">
                <a:solidFill>
                  <a:schemeClr val="bg1"/>
                </a:solidFill>
                <a:latin typeface="Elephant" pitchFamily="18" charset="0"/>
              </a:rPr>
              <a:t> </a:t>
            </a:r>
          </a:p>
          <a:p>
            <a:r>
              <a:rPr lang="en-US" sz="11100" dirty="0" smtClean="0">
                <a:solidFill>
                  <a:schemeClr val="bg1"/>
                </a:solidFill>
                <a:latin typeface="Elephant" pitchFamily="18" charset="0"/>
              </a:rPr>
              <a:t>de México</a:t>
            </a:r>
            <a:endParaRPr lang="en-US" sz="11100" dirty="0"/>
          </a:p>
        </p:txBody>
      </p:sp>
      <p:sp>
        <p:nvSpPr>
          <p:cNvPr id="4" name="AutoShape 4"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Grp="1" noChangeAspect="1" noChangeArrowheads="1"/>
          </p:cNvSpPr>
          <p:nvPr>
            <p:ph type="ctrTitle"/>
          </p:nvPr>
        </p:nvSpPr>
        <p:spPr bwMode="auto">
          <a:xfrm>
            <a:off x="2990872" y="3116892"/>
            <a:ext cx="6505574" cy="12304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fontScale="90000"/>
          </a:bodyPr>
          <a:lstStyle/>
          <a:p>
            <a:r>
              <a:rPr lang="en-US" dirty="0" smtClean="0">
                <a:solidFill>
                  <a:schemeClr val="bg1"/>
                </a:solidFill>
                <a:latin typeface="Elephant" pitchFamily="18" charset="0"/>
              </a:rPr>
              <a:t>El </a:t>
            </a:r>
            <a:r>
              <a:rPr lang="en-US" dirty="0" err="1" smtClean="0">
                <a:solidFill>
                  <a:schemeClr val="bg1"/>
                </a:solidFill>
                <a:latin typeface="Elephant" pitchFamily="18" charset="0"/>
              </a:rPr>
              <a:t>papel</a:t>
            </a:r>
            <a:r>
              <a:rPr lang="en-US" dirty="0" smtClean="0">
                <a:solidFill>
                  <a:schemeClr val="bg1"/>
                </a:solidFill>
                <a:latin typeface="Elephant" pitchFamily="18" charset="0"/>
              </a:rPr>
              <a:t> </a:t>
            </a:r>
            <a:r>
              <a:rPr lang="en-US" dirty="0" err="1" smtClean="0">
                <a:solidFill>
                  <a:schemeClr val="bg1"/>
                </a:solidFill>
                <a:latin typeface="Elephant" pitchFamily="18" charset="0"/>
              </a:rPr>
              <a:t>picado</a:t>
            </a:r>
            <a:r>
              <a:rPr lang="en-US" dirty="0"/>
              <a:t/>
            </a:r>
            <a:br>
              <a:rPr lang="en-US" dirty="0"/>
            </a:br>
            <a:endParaRPr lang="en-US" dirty="0"/>
          </a:p>
        </p:txBody>
      </p:sp>
      <p:sp>
        <p:nvSpPr>
          <p:cNvPr id="5" name="AutoShape 6"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115888" y="-869950"/>
            <a:ext cx="2533650" cy="21050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0"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420688" y="-565150"/>
            <a:ext cx="2533650" cy="1800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2"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115888" y="-665163"/>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8"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112779" y="182562"/>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22"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877888" y="96837"/>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24" descr="data:image/jpg;base64,/9j/4AAQSkZJRgABAQAAAQABAAD/2wCEAAkGBhQSEBUUEhQUFRUWFR4ZFhQXGBsZHBwXHBwXGxoaIBUYHiceFx4jGx0UHy8gIycpLiwsGh4xNzAqNiktLCoBCQoKBQUFDQUFDSkYEhgpKSkpKSkpKSkpKSkpKSkpKSkpKSkpKSkpKSkpKSkpKSkpKSkpKSkpKSkpKSkpKSkpKf/AABEIAL0BCgMBIgACEQEDEQH/xAAbAAADAQEBAQEAAAAAAAAAAAAABQYEAwIBB//EAE4QAAIBAwIEAwQFCAQMBAcAAAECAwAEEQUSBhMhMSJBURQyYYEjUnGRoQczQnKCkqKxU2JzwRYkJTRDY2R0srPCwxVEk6ODlKS00dLT/8QAFAEBAAAAAAAAAAAAAAAAAAAAAP/EABQRAQAAAAAAAAAAAAAAAAAAAAD/2gAMAwEAAhEDEQA/AP3GiiigKKKKAooooCiio3WeLS7bYphBAHKNchDK8jpnmLBEAwYJht8zKyrgjBwSAsqKkrmzSGET/wDiN4VbGx1eKbmFvdCR8plct5BB18q42PGvJCm5lR4Wcxc4qYZY5gC3LmgPYkdmXHdfDghiFnRXiGZXUMjBlYAqykEEHqCCOhBHnXugKKKKAoopDxBxKYmMFtGbi7ZcrEPdUHoHlk7RpnPc5bBCg+Qb9c1yG0gead1VVUnqQCxAJ2qCRuY9gPM1GDiqSVeYLxkbusUNjNcQj0VphGWm9CyMg9AKLXRbi3IuLufT4pz71xOrTtk9SqO7wrCg8kRcdupOSdMnFs6hQtxp86M6obuIkiHcdoMlusjZDMVUMJAAWGcDrQNeGOOoLpEVpEiuT0e2ZtrhgSDtRwHZTjIOM4IyAelUlfnt7YW12Ckz3+oDPieLKQhh328vZG2D6FyPM5zTW1uZLERF5JZbN2WPdOMTQMxCpvY45kZYhckblJUksCSoVtFFFAUUUUBRRRQFFFSPEPHCxXItYpbdZAm+R5SX2gkhUEMZDu5IJIyNoAJzuAoK6ipbQeO4ZXMU0kSShgFOWRZQexQSgNuzkFOpHTqQQaqaAooooCiiigKKKKAooooCiiigmOKLBHu7Pm5aJzJCU3uo5jJzEfwkdQIpFyfr0x0bhmG1/NBiQgjQsxbZEO0a591e3xOBknAwt1wNfSCC3bYIJleS6AB5ciEERxg+F5D2bOVUEggk7ay6/p9paxb7pri5c52RyTSO0jAZIWEMIwAOpIUKoyTgCge2nDdtDKZUjCtliPE21S3vlIydkZb9IqAT1znJr7qEFtBzLySOJXSMl59i79ijtvxuPTpjPwqYtpNKMMTeyWrzSRq/s0UUc8oLKDtwFyAM43NtHqRXifRLZikVzZLYtMRyZYGXAlHiRGKAKJAVBCsroxXAZuxCl4PsXis4xIux2LyNGO0ZldpOUPgm7Z+zTmlHD+pu4eKfAuICFk2jCsD1SVR5K4BOPJg69duab0BRRRQeXbAJPYUh4Jt82i3DfnbsC4lbzzIoKr18kTYgHov208nj3Iy+oI+8YqT0LiVYtOtEWN5Z+TyhAmA3MgUJMGZyFjVHG0sxA6r3JAIMr1rS1kDyAPcPnb4TLO+O4RVBfaPRQFGfKpDjPUBcS28fscaXHMUxG55Te8GXEkUYkIjfJA3smWC46rTXQo7llIjieO5k/wA7vbiMLtb6kUeTzAvZAPowPES5JDdp9HgdxaW9yY7iOVLiZyoklfaO7O42lvFEfMKNg2hSBQJdPIsTFBdPeQuIxiaO55sKICqAtDjbDHuIUFoyo7Z6E1V8dDGlXQY7ibdlBx3kK4ToPMuVxjzrk+m2iCWy35nuoHLmQl5JFKlCzOe4GWwvQABtoABxh0OaS/jtg6MsMARpi2QZLqLpy1B7pHKpZn7FkUDIDUFmtfaKKAooooCiil/EF+8FpPNGod44ndUOcEqpIHTr5eVAi4w1xRNHaGUxK68ydkLcwx52pDGEBcvK2/qgLBY5MYOCNGnTvHGEs9P5UflzGSAH47EDv+8oNbNB0OOP6cvz55EG65YDLL3CoB0jj65CL08zk5Jc0CC6e7dCslnayIwwyG5ZgR6bXtwp+dL9D1drQmG6jlghLD2aSVldAG6ckzIWAw3ucwqSGVRkr1r6TcZSBdPutwDZgdQp/SZlKqv7TED50DmiuFjAUiRCclUCk+pAAJrvQFFFFAUUUUBRRRQFKOJbtxGkUTFZbiQRI4xlAQzSSDPmsauR5bto86b1HccW8tzJHBZs6XMYMvNDBFjR0kjXe+1j4myQqqSeW3VR4qDjr+peyYt4XNtBBHEZJEVXcc55EQjmKyhV2SySOwJI8wc5eaTw8ltGXfdcTmPEsz+KSTA6qNxO1Sc4jBCjPzpDeagt1bvdwZW9tkZJ7cEM3hOZbeSMg8xSQ+0488qepy41jiwIiezLz5JY+am0MyLD0+mbYCxXqMKoLOegHQlQ1cMXYktlkW3NtuJ+iK7D0JGduB3+IH3dSt1KaW70q4aaBreTluyIzZKvGN8b5wMEOqnt3XpkYJStrUeGZtYnklfvDaRRMe3ux2/KlkT7Sxx3Jrlq2svFYXPs0k00CQMrtdpJGyblKhknlRTNtyCUIZj5NnCkKKSf/G7G4UY9pjaFx6gxm4jJ/VKSAf2jVTV+W3E9wt3FdDmC3s7cym1PQC3CtFHIR5Tshu5Av1URDgkkfqKMCAR1B7Gg+0UUUBX5prM8AuLq6WJvY5YfZrq6RUPjDFS6I+TMOojchTkqmA204q+J52leKyjYq0+WlZThktk28wgjqGcskQPlvLD3a5i3ja/jt9qrHa2yywxgYXezPGGC9vo1TA9Ob64wDTh+NltYQ0vPIjX6bGN4wMORk9SME/HNc9SeO3b2gW7SO2EeSGMPIEGSM48bKD5LuPUdPMJNK1ePT5RY3DhI1XdazN0Xkk4WJ3PRHjOEGcBl2fpZFJtX4Bl9okkixdRynciztFLysjqoFxG/gJ6gowxnGD0NBZ6ZKs7mc2zRsoKRySoFlKHq2FPjRSfJsE4zgdCVPAurQubqFJULx3lwTEGG5VaVjnb3wWJ69utKuHTLFC1jBMktwXZpZE8UNmjdlHQAsAPDF0yxJIVRXS+4ShS7ghizGXtWEcifnIpLcrsmDeeRM6vno+VByM0F5RSnhjVmuLcGUKJo3eKYL7vNjYoxGeoVsBhnyYU2oCiiigK+EZr7UPc8SLdSXCtJNBa2ybn2pIjzgEglZcAiPcrIBGd7lW6gY3B00TiGKzeWwcu5gOYBEjzMYGyUQrEGKtH1jw2PCIz+lXO7/KpEkzw8iVXRdzc54ogM4wuN7OXORiMLu6jp1GdVjPMYTBZ2q2g3bTIHhYQ9i5aNGJM2CCFwwJILNjv61a3TToYntrI3EoblhgC0mG3uzNKEZ8u2cseheQFiBkgOmlcVXM0SyrYko2RhZk5gKsVZSkqx4ZWDAgnuKzQ69HqN2sEeVW1YS3Mbja/NUnlRbc9QrjmMwyMrGATk448R6VJaQyPE97Mkk7O1tCVTHMZnb6SOIzAFug2kdWGSBlhyi4XjS7mhtwLdxDFcWrqvWOQB4ZAfroQkO9T7289c4IC8opfoGq+020cpXYzL4077ZFJWRM+e1wy5+FMKAooooCiiigKKKW8QaqYIcooeV2EcKHs0rdFB9FHVmPkqsfKgyalqMks5tbVthUA3E+A3KVhlUVTkNKw6gHIVfEQcqGyXfD5tAbm05skowZkeR5DcRjuPGTiQDJQjHUbeinpm0biCC05kLrNiNzz70oGiadsM7PJGTyz1B8QCoNq5GAKrYZ1dQyMGVhkMpBBHqCOhFBFalw9DO4v7aNbhJVDSCNjHKcDAlhmUqyuFAVoywDbR2ZfEcL6Nb2d/9DzAlxbYi5rSEh45JHkjxL4oziQNs6e7IcdDVAeG1SYzW8jwMzbpUXBikPmWiYYDH66bWPmTXviVbY259rdUjBDCQvsKuPdZHBDK4Pbb18vPFA2qc/KDtbT5oiAXnAhiU/pTOcRgA98Nhj6BSewNLOHdevpVkMKx3EKSmNJLhjbTZXG4yRpGwxkjusbEddvUZ4aFr0PtDPqMgS7jdogX6W8ZwCUhlyYyxVlyWbmHOCFHhAO+JFDo1nDgS3SlXIHuQkbHlb0wmVUebEDsGINIHsc4tDnkuC1oSc7dvV7fJ6+EeNP6m4f6Pq7t4UGXQDx9Sw67vTxeYA7elT/5Qr6OG0EryIjxSxyxbmAJdHXKjzO5C6HHkxoKeluvasYIxsXfLI4jhjzjdI2T1I7KqhnY+Sq3ftTKou51oHUTO0csltbo0AmjTeqXBbMx5a5dgFWOPeoIUiRTjrQFnpgs9SikmcyPdQNE1w3TdcBg4THaNWTdsQHA5eOpOTQ6xogn2OrtFNHnlTLjK5xuUg9HRsDch6HAPQgEcTqVlexNHzbeeNujLvVvQjIBypBwfIggdjSyeGOAY/8AFZIV8lllt3wPg86Fz+0xoMuv2d+wRvZ4ZZY9wWSKQBZEbG+OS3n2jlvhcgSMQVUgnGCotTbOHDaA/OiA5scSWrIHKhgu8SAMcEHG3OCvTqM6wWvSVs7q6uFBw120vKgQ+YQWwia4YeikKPNx2PrhDSLpI5PY7hPZXcsktxEZZHcjEkybXQCNmAKb9xPVs7SMhx4H1NuU8kFvCslwwbAlgSGKMDEcQWJmk8IySDGpLs/Rc9G0d8sLvsdb3UJQFKp0VFHuqcFvZoFJJO4lmOffbAqTitp4RIpgtJ7OCVovbJrVZHwpAkZ15ys4SQyKzKv6BYDyFXc8O6iqBba6tIlB6xRWvJyPQSFpQh+Ow0Hy0032C7tzv3G8Lx3B90Pc4edJQnl2nTz8JjBJ2irKoGHQ7aQtb3MMkN5Ip5dxLIZnLL4g8F0x6FCA+wBCNudmOtVXDGptcWsbyACQZSUDsJo2McoHw3q2PhigaUUUUBUfrtmZbu5gDKrz2UTQs3bdBLKTnzKhpISfgxqj1fWI7aPfKSMsFRVBZ3c9kRFBZ2PXoB5E9gTUrpvDkWpWrz3AdZpnkHMU7ZYVVpYhCD+jtTerJ1VmaQkHNBs4dlZLyXnpNDJcqHEbtFJGTFhWMckeGPhaMYkUNhR6HDzUddgt2VZ5Ui352mQ7VOPLe3hz8M5qZn4YkDrDa3eDalJoY54jIUDCRAgmDqzRMolQht5A7EYXG2w4+tX3xXLJbTRsY5YpiFXeOvhlYBJFIIYEdSCCQM0BDrkMTl5NSjlXJ2QrySTnsMRgvIR2AUdfQ0q461D6eMRbhK9lOiDqrb52t44VI7gl8t8BE58jWqXiy0tVmkhlN4wBflwLEwjUAscyxKqxqB5ysTgdMnuW/ByzxNd3R23kqB1m6g2uBujSPPuiMnxE43kvuGDtAUmh6LHawLDFu2qWPiZmJZmLMSzEk5Yk9T51vqO4W4kn5dobwoy3cStFKE5eJiu8wsuSOq7mRhjIUgjOC1jQFFFFAUUUUBUTreotJeNysF4iLa2z1Htcyb5pSOxENvg/OVe5qr1XUVgglmf3Y42cgdyFBOB8TjFS/BOmNzC0nVoFKMfW6mInu3+IDNHGPTa4oKjS9NS3hSKMHagxknJJ7lmb9JmJLE+ZJNLZ+DodxaEy2zE5Jt3MYJ9TF1iY/EqTT2sOr6wlugZtzMzbY40GXkc9kVfM9zk4AAJJABIBFq9g0EW+bUb0rkKqKtuHdz7qLy4A7M3YBTmkp4PWFVvZ1b2jn2+wPI8zQxmeIMDK7NukZWbcwwo91egJZvwsktxd3M90ELwyCGFVJKxAxxvIFJxubLhWkwCdpAwOlMuNP8ykPo0Z+6WM/wB1B71Phm2d2mcNG+36SWOWSAsoH6bxOu8AfWzgelZNI1/TAFtbee0wchYlkQ7sk5wM/SEnJJ6knJOaVDU7e/u5luJoeRbSmNLVpFHMlQ+OWSMnxKrZVFPTKs3Xw4e6rd6fLHy7h7R4z02yPGV+QY9PlQRsvCNqNNnmjgQSW887EoChdILmQmM7CN26JSnX1HpT3Vvyc2stu3sqRwTMjbJ1GSQ6FSrk5LxsrEEH1yMEA1l4buoILg2MMnPtrgSSRMCX2N0MsTS9Q6kHcpyWHiBz0NduEuLolsYIjzZZooxFIkMbysrR5jO8oCIydhOGIJz2oPcnEbyWcUEWY7uV/ZWU4LQyIuZpD6hI8urdm3RfWFVOm6ckEKRRLtSNQqj4D4+Z8yfM5NRc+sWy6tbThXjlnVraRJYpImOcPG671AfDR8slSejpnooq9oMF7oNvMczQQyH1eNHP3sDUvc6JBcXDW1rBDDFEcXVxHGiNkgH2eN1AIYqQXcHKqQB4myr/AIo1N4olSHHPncRQ5GQGYEtIR5rGgeQjz2486X6Tod3ZQrHDJBcIufDIjROxJyzGdWcMzMSxJj6knrQcOLbmKKEWijlwLEZLgRjG21Tpy1VcYaZvowB5cwjqBWGIapdqMR+ww9khDoj7Ow3SKkhHT9FVjI7bjXuy1yGOS6Goo0M1wfFE6NIotVHLT6WMMhTq7E5GGkbOK96ZqFzI5t7KeOa3UAe3nxtEP6MN1S7kx2fI29N+49GDNF+THo24WJLkljJBNcMSe5Mk1zlifM4Ga9r+Tu6jObbUDbkHOI4pGT7OTLcPHj7FFHCnGKCOXM01zulPs8IXm3ARQqnmCMAR7pA7APt2qwyR2HPUOMJrq2uXiBtoreQJceINOUDKJSjoTHGAnMw4LklWA2kZoG2kRtf2s0V2VcxTtGtxCDHuaPaRNH1JjdHLLkEjdG3l0rz+T1ZUW7iuCDNHeOWIG0MHVHWQL5BwS2B2JYeVUun2EcESRRKEjRQqqOwA/n9p70lX6PVyB2uLPcR/Wglxn5rOB+yKCirje3iRRvJIwVEUs7HsFUZJ+QzXaor8oOsfSWtmic2SeTmcrsGWIhlVjg7UMnLZjj3I5OhOAQ36JDzJVu7vCTSgrawOQDFERu2hSeszqNzkdRgL2XJ93cElnO88KNJBKd1xCgy6PgAzxqPfyAN8Y6nAZctkNzTg63Kk3hWe4lwGmc7W3e8Fh65gVSAVCHPQEkt1rxe3dzYRl5JoJ7df0riQW8o9AZcGKU+mQh9ST1oNl1D7RyryykjZ1UhST9HLExBaNiASvUAhgCUYdiCylBrepozqyx3NtfviJY+WCsx6kI0hDQTRr4n3btyqGxg5U5rjVInjluxZahZ4G+S4ieGEMB13lJJgs2fItGScjFY9Xs76SJLhva1jjcSI88sayxYB+mNrbW+CApOVLsdpOU7ig3h5kmWLWZrdItvOiWD6OCRo2XKyGTxllZo2CDwt8dpFPpg+oDZteKzPvlgVe4X6gQ+KOI/pFsMw6AAHJSW/BuoySxXEmpwyMinlsLRGUK+0kqA4GThfGOuOgwCQfXEem3kSNNcyi+tlXMlso9mwB7zHl7jOgHUxsewPRj0IMbm2TU5UTYj2VvJuLEBlmmUMgRVPQxJubLebAAe61d4WksJY4mZpbSVxHG7kmSB29xGc9ZI2OEVj4lYqCWBBXrbyXrIgjjsoE2jawkecBcdNsapEuMYx48VMce2k9tAZZJ5rhHUIVwqrHOHR7d1jjAwpkURncWILoc9DQfpFFFFAUUUUE1x9qCxWyb/caZS475SINcOuPPcsLLj40x4Y09obWNZPzhBeU+s0hMkp/fZvlikf5QLNppdOiHZr0Fx6okUruPmoYfOrCgz6hfpBE8srBURSzMfID+f2DvU1BwzLcv7XPNcW8rLtjiiKDkxEghDvRsyHALkdM4XqFBOu6HtV+Iu8NptkkHk1w3iiU+ojX6Uj6zwnyqioIcR3GnSpDbye2813ka3kVUmAZi0k3tCbU2h27OozkBT5V3S4uNTjkiKC2g3bWmVxK0hVhkRZUKAGBBkYMCQQAR4gw4X+ke7nb3nuniB8xHAeUq/AbllfHrIfWvXAj/5PhT9KFTA/68JMTfeUz86Cf0+xnt3midLS9i5ryIGmT2hTIzSPuVokj8TMWA8ON2MkYp3a61ZJavdctYUiYpIOUA6OrBSm1AcncQBtJByME0g167jeVjI1g4ycC50+bIA7AzFiGwPPbXnh6KeLRZmgjVg8sjQxIu5FtmcAmKOZhvBTmSorEA7wO2BQMLq1k1CeOUPPZLHFIsLbohK8khXceVlwFCJ2bDeInC4BrvYzS6bGiTxwezAhTcQbl2FjjfLFIWOGY+KQOxBOW6ZYSnCd5aRuklqtpGznLydLu7cHGVENqoS3z2wpIH1OlWnHmpoLOaAfSTzwvHFbr4pHLqy52DrtGcluwAoGuu6Ml1A8L5G4eFx7yOOqSKfJlbDA+orlwrqjXNjbzPjdJCrNjoNxA3EfAnJHwxU/JqU92yWSxzWsbwkyTzYWV4kKI6xIrEox3KC74KhsgE4IrPo4IegCRxJ2HQKiDsB5AKPwoE1p/jGpyyH3LRBCn9tKFkmPyj9nUfrOKoqh+E9TuILVTNZTPzma4MkDJJ1nYy4ZGZHVlDBMAMPCOtMbjjkKUHsd8WkcIgMSplzkgbpHUDoCc56AUGUxu9lqU6Z50vtCR7feAgEkESg+XiRnHxkb1qk0Xl+zQ8jHK5Scvb0GzaNuB6YxU5pOlaiqyAPbQJJLJKqsrTSR8xi7LuVkRjvZiOhAzjxYrRacFPBFy7a+uo8A7VPIdAxyc7HhO1c9dqFQPICg28WQ5t2Zmk2KCXjSVIVZcdd8zYMaAZJKsDjPftUJwjaJJG6ARxrfW93G8UYKqrRykRoqMAU+ilc7SAe5IGab2ukXpKm7t2u5VIOZbqMW4cfpiGOJR36gtGzD18603OkSQSwXUzI0sl+hkEYIRRJC1qFXd1Y5MWWOCxA6AAABScN3pms7eU95II3P2sik/iaw6n01SzPrBcr8s2zf9NHAL/5Nt1/o1MX/AKTNH/015vmD6tbKDnlW07vj9He1uqZHluxJj12n0oKKoPTbvm3091GolnlHItVPRY7WJirzOw7K8/MIx1cKmP0itHxbqTQ2j8rrPIOVbrnqZn8KfcfEfRVY9hSqx07/AMMso4YsS3Uu2JGbIDyBOhPmsUcak48lQ92PUNM83IkCRj2m+kXJZvCqITjcxGeRFkHCDLMQfeIZgo1L8n1xK3NluY7mTcrbJocJhSG5SFWJgQsBkgMSBht4yDW6PpC28eAS7sd0sre9JIe7MfuAA6KAFGAAKy8SXzhY4YW2zXD8tX6HYoBaSTB6ZVAcZ6bimehoJbXeIBdTWlvvit5kuS1xBNh9rxRNIm5FdOZGW2SK4IBwhxkFR0PGl4MMiWtxEZ0gidTJFz3c4blZ3gqg3MXJKkI+O2a0jhe2a/W2MKGGK3E3LYbuZM7snMkJ6ysoVur56yE9wCHPEehRyqkhjnd4c8pYJjC3j2qwDCRBjAHc9gcehBNwlq1yLcxpZPtjmlSMvNEFCLK6hAVZjhPc7YwnSnhur0/+WtsfG6f+QtjUXwXEBqmyEqkccMhkhjuJp1DMyBd0sjlJJN3MJVFwhzliTivPEeqs+pyRS8poFCqIbu69kTOMlljXcbpGz3dSAQR5UHjhjiJntre2muFsI1iG12dVkmQk8sQvINoiCbBvxvz0wnc0ms8BmSCSOG7uV3oVImka4Q57EiUl1IOCGRlIIB69q965sayglCxBo5YVQRMHQB5I4niDAAMjRsyFcAHI6dBW/hDpA6DOyKeaKPPXEaSMqr18lwUHwUUHXhnVmmiKzALcQty50HYSAA7gfNHUq6n0YeYIpvU9cERapEw6C5t3jb4vAQ8f8Elx9w9KoaAooooEF6wfVLZD/o7eaXHoxaCNT+6Zh8zT+p6Bc6xMfqWMOPhvmuc/fsX7qoTQQ2j6PvikvopzBPJNM7SnxRtEsjrGskRIDKsSJggqw64YZIO3R+MpmhjkubOZVkUMssCmZSp6hjEv00eRg4KHGcE5pZZ/SaNp9sO94kSPg/6IoZbj741kXPq4q+AoIbSeLoYLi4XE5glfnLJ7NcYjdgokjcGPK7mBkU9juYHGBn7FC9zdtLp8k9tE/iuZWixHI4G1THDOmTJgKGkGFwoHjPu3NFBBW+nC404T6je3Gx4zzBvSBBkke7EilvgrlwT0wa5XB1CLToZJbtIlIgEoW1WN4o3aNZDvLlE5asxzy8DbnAx01aVw601taTxsizQcwIJY+bH1kOfACpRxtAEikEdR1BxTZzqTDbssFz0Ll5pB/wCjy08vLfQLNE4NthLcxqZ1AkQjZdXCbleKMkty5AHLOJGLHqSTXdtDhs7+zNvEkYlE8TlR1clFlG5/ec/RE5Ynzr7wZoQs7i6hDBsrFKxCLGu5+cCEiXpGg2DC9fPJJ61t4uYqbNx+hexj5SCSH/uUHvWhtvbFx+k8sJ+x4ml/nCtfOOCTYyxr705WAf8AxnWI/cHJ+VeeLxgWj/UvYev65MP48zHzr5xKwa4sIvrXRc/ZFDM//Hy6B+igAAdh2HwpJqw339mnkvOn/cRYR/zzT2ka+LVG9IrRfvmlb/8AiKB5RRRQFJOM+lk79+U0c3yhkjlP4Iad1Occ3wFuICyIbtjbh3ICqrI5kckkDIjWTA822jtmgj+HpoFgBmudQgEkkjhUEghYSSO4aKRIiNjBgR4gevYU54MSA6jctarIka20QYyLIryu8k55pM30kgAXaHb0IHQVRcOavbSoYrRgyW4WPK524C+EK/ZwAB4hkfHvU9xFfOl7c8k4lktLaCM+kss90qtjz2AvIfghoG2l/wCN3b3J6wwForb0Z/dnm+8cpT6LIR0el1zbTXVzLdQN1tH5VshOEkK/50G+DnEQbrtaHd6gvb2VLCwYovgt4cInrtXCL8STtH2mu3Dul+zWsUJOWRBvb60h6u37Tlm+dB50niKG4JVSUlX34JBtlT7Yz1x/WGVPkTSvi6+9klhvWCtHEkkciF1R8SmIho95CuwMe3ZkE7+mT0PODR4b+5uJriJJY429ngDqCAIz9M4z2YzbkyPKEUz0/g+zgcPFbQq47SbQXH2O2WHyNAmee7lu47m3s2jCwskgupEi3oxVlCiIyMrqwJywAwzDvgjXfe23KGJrS2RWxuM0plXuD+ZRBzPsLLVNRQSWmcAcncy3lyrPt38tbdFwowqKvJPLQZbCA4G4+ZJJNwFiQyxXDmVl2s1yiXIKjJAAcBo+/ZGVT5gnrVbRQfltnpNzNb2l5LLM8RjWblWkcMZgkZTl1hZGE4w2M53qRlQc9KGw41sYIIY7dbl1bCwqttcEyEgv78iAMzDc5Yt18TE9zXKwvWj0Dw/nFhaGP+13NBGP39orbqNoI7nS4V92N5MZ/qW0iD8GJoNGm2c090Lq4j5KxoyW8BZWcbyu+SQoSoYhVUKpO0bsklsChoooCiivE8wRSzEBVBLE9gB1J+6gRaMxfUb5/wBFBBAPtRHlb/niqA0j4MhPsiSsMPcFrhx5gzEuF/ZUon7NPKD8/wDye5la3z2tLBYwP9ZJI6N09Qtsv75r9AqR4B03ky6iD3N++PgjJFIi/Z9IxH21XUBRRRQJuEkxbY+rNOPkJ5gPwFOaTcKn6GT4XVz/APczH++nNAmt2xqUw9bWA/dJdZ/4hXDjrpZNJ/QyQzfKKaKQ/wAKmus4A1OI/XtJR+5JAQP42rVxJZc6zuIv6SCRP3kYf30GHjc4tM/VuLZv3bmA/wB1fLvDatbj+jtJ2+wvJbKv4LJ+NYeIrzn6E8x7tapN89qSD8cVusfFqtyfqW0CD7We5dvw5dBQUk0pc394/oIY/kqO/wD3TTuknD5Bnvj/ALUB+7b2w/8AzQO6KKKArlcWySLtdVdfqsAR07dDXWig/IdKv5rXnW0Ec8sy3Ux8ML7SIgI7SASY5ar1ilZiwCopB6kCmXAdq8t5mb85bhjKN27Eil7S3UN+ltiju2J82nJ88VW8O9LnUE/2lXH2Pb2//UHrB+Tmw2x3c573F9cOD/UWV0UA+nhYj9Y+tBv4rO82sH9Ndpkf1YQ1wflmJR+1THW9TFvbSzEZ5cZYL9ZgPCv2k4HzpZMOZq0Yx0t7Rn/ankVFP7sMo/aNeuKvG1pB0xLdIWH9WEPcH5bokH7VBu4d0s29rFETllQb2+tIfFI37Tlm+dMaKKAooooCiiiggtPy8iWY7R6jPM4/1Ub+0L/709t8qc6511LTx6e0N90arn+P8azaNpoTWr6Qk5eGBkHkFYOjkfEtCmf1RW3VF/ynZH/VXA+ZEB/uNBQUUUUBU/xqxeBbZT4ruVYP/hnLT/8AsLN8yKoKnrI8/UZZO6WqchO356TbJMfkns6/bvHrQUCrgYHQelfaKKCe0Y7dRvk+sIJv3o2i/wCzVDSCyP8Ala6/3S2/5l7T+gKDRRQIuEG+inHpeXP/ADpD/fT2kfCy4Fz/AL5L+JB/vp5QJNaG27sn9ZZI/k0Mj/ziWnZpJxX0SCT+ju4Tn4PIIT+Ehp3QQMrbdAuos9YEuLcef5t3jj+9OWfnVBoC5u9Qf/aI0+S28DfzdqnNdAWS8tj/AOYu7KQD1SZ4opO39hKT9tUHCHU3jfWvpfntEaf9OPlQUNIuGD47z/fH/wCXCKe1G6Vw6k098WkuUIvD+auJoh1ht2B2I4XPi74oLLNFT54NQ97m++z2qUfiGzXs8E2pOXWWX+2nmlH7skhH4UGy/wCIraE4lniRvqFxuP2J7xP2CsjcSO/S2tZ5f68i8iP96UByPiiNTGw0mGAYhijiHpGip/wgVroIe1vpbW41GW5MZcWcVxtjDbQEF0pXcxy58C5bC5yOgxVJwtYGCxtom95IEVviwUbj82yakPyhAi5KjP8AjFmIj8Qby1jP4Tt99foVAg0Ib76/k+rJFAD8I4Vk/wCKd6JvpNVjGOkFqzn9aaRVU/bthlHzNHB4yLt/rX038BEf8kFGgjfeX0uc/Sxwj7IolY/xyyD5GgoKKKKAooooCiiignrrwatCfKW0lT9qOSF1H7ry/dX3XRi+sD6yTL98Dt/0V84kXF1pz/7U6fJ7a4/vVa98SdLjT29Lsj962ulH4kUD6iiig43l0sUbyOcKilmPoqgkn7gaV8HWzJZRF+kkoM0n9pMxlYfIsR8hXLjlv8RdCQBK8cLE9gk0scTknyGxm60+AoPtFFFBPaU+7U70/Vit4/uE8n/cH4VQ1E6ZorT3F5dwytBMbto1f30eOFI4tkkRIDrzElIwVYEnDDJBcLxBLCMXlu64/wBLAGnjP7KLzU/aTA+saB9RSi04us5PcuoCfq8xQw+1GIYfMVvOoxYzzI8eu4fzzQK+GB1uv98k/klPKkdA4ntYzdcy5t0Ju5MBpoxkYTB6t6Ux/wANrQnEcjSn/UxyTfjEjCg68XwFrC4CjLCJnT9dBvT+JVplbXSvGsinwsoYH+qRkH7qTtrFzKMQWjKCPfuXWNcf2ab5D9jBftrJpXBOIYoruZrhIkVFhxy4dqgAbowSZugH5xmHT3RQJNWuYrrV9Pli3NEkkkbzAfRSScuSSJFY/nNpSQ7lyoJxnPQUvBQ/xeQ/WvLo/wD1U4H4AVn4hnja5tLYFVMbi4fqAI4o1ZU+C7pGVQPMCT0rpwFco9q+xlYC7uhuUgg5uZmByO+VZT86CjpDoh231+nq8Mv70Kx/9qn1IQdmqn/X2gx9sEhz88XA+6gfUUUUBRRWXUNUigXfNLHEv1nYKM+mWPU/Cgjvyhwk3ulkdmuuW32boZx/FAtXVfnHFHEK3V3ZCFH2W13BLJI4MeVlYwJsjcB5FLv7+AvhwCSa/R6BFwYv+LyH1vLon/5qcf3CvnA3isll855JZ8/CWV3X+AoPlS+w1Dk6beyDvFNet8xNO4/mKo9GseTbQxf0cSJ+6oX+6g2UUUUBRRRQFFFFBO8Yd7JvS+i/iWRP+qvXGK/RW7/Uvbc/JpkjP4PRxkv0dufS9t/xlVf5E0cdf5hIfNWjYfassbD8QKCgFFFFBxu7RJY2jkUMjqVZT1BUjBBHxFIYI7yzwiqb2AdFO9VuEXyUmQhJ8fWLK3ruPU0lFBPf4ZKOjWt+rfV9mdv449yfxV8Ou3Uwxb2bx57S3RWNB8eVGzSt9hC59RVFiigktD1H2BFtrzwHe226P5qZ5GZ2Jf8A0MjOzHlt64VmqtrnPArqVdQysMMrAEEHuCD0IqE1TTJdOuA8Fw8Fk4A2svOggkBPvRsQ0cLjA3I6hGHXo3hC4urCOQYkjRx6Oob+YrB/glZd/ZLX/wBGP/8AWsSa3eRgGW0EykZEtpKrZHkeVMUIz6Kz10HGsIGXivI/1rS4/mkZH40Da20yKP8ANxRp+qir/IVpqdj4+tWcIvtDOQWCC0uc7QQCccrsCQM/EVy1bjKSNGeKwupFXu7KI1AzgttJMxA7nbExxnpQU9SXEHG20MlqN+1ts12VZ4Lf1LFOsrDzVei/psgrxp9qdRXfPdxyRH/y1m5Efn0kmGJZfivgXyKmn9xf21nEA7wwRqMKpKoAPIKvT5ACgW6bwdZNGHeOG7Z/G1zKscrSMceLeQQBgDAXCgAAAAVquuG13cy2b2aXAGUUFGA7K8PRXAHQHowHQMBWXg+3wbmRIzDBLNvhjZdh9xVeTlnrGHcFgpAP6RALGqOgkNU4iv7PBntoJos+K4ikeMIPV4WVyi/1gxA7kgda5Xd7dzS2txFZEiNmJYXEJV4pEZSFYN1O7lNnt4TVpSKXgm1LFkjaFj1LW8kkGT6kQsoY/Eg0HkarfHtZRr+vdAf8ETUr1LWdS9oW3iWxSV4ZJQC0soARolAJxHt3Fzhtp9w9DTP/AAOXzur7Hp7S4/iGG/Gt+k6BBbbuSmGfG+RmZ3fHbdLIS7Y64yemelBKC76f5QuNQhIPVdohi+VxaKen60ufgK1WWr6RAQ0L27SfWTM8x/aAeVj99WVFBEanpE+oO0yxm2EcJW25ww7y82CZXdASY4w0EYCnxeJiQuBT/Q+Jo7jMbAw3CD6W2fo6H1H9InpIuVI+4OKwaroUFyoE8SSY90soJU+qt7yH4gigitYT6DUbbPV9RgXH9S5a0z8iWmH2g1+iVGar+TmEBZbVD7RHLFIplnmYMInDbCXZ9uV3KDtO3d2ptZcXRFhHcBrWY9OVPhdx/qSZ5cw/UYn1A7UD2ijNFAUUUUBRRXC8vo4ULyukaL3d2CqPtY9BQIuOLxI47YyMqKb2HLOQqgKxkySeg9yueo3ft/LhgVmh5iPNOVITZG6uI0LY5rOyhSVyoXdk5wDnt9cW/v4VhV+Va5naR1KBy6SxR8tHAZ08Up5mNuVGCasKAooooCiiigKKKKAr4ygjB6g9xX2ignH4LWMk2c89nn/RxbGhz6iCVWRP2NteU4cvSfHqcu3zCW9up/eZGx91UtFAs0jh6K3LMu95HADzSuZJGA7De3ZRk4VcKMnpTOiigWX3DFpM26a2t5G+s8SMf3iM18sOF7SBt0Ntbxt9ZIkVv3gM00ooCiiigKKKKAooooCiiigKKKKArldWiSIUkRXU91YBgftU9DXWighdZ4Oe2kE1g9zHHtxJa27qAPMSRwzBomI7GPAyMEEEYbTo2pXUqn2e9tbgqcPHNbvDKp9HCODGftiFWNLdU4dt7khpolZ192QZWRf1ZUIdfkRQYheaiO9tZt9l3IPwNtWGx1+/uJJkjhs4+RII3czSSjfsRyAFiTO0OARkdcitp4Mi7c692+a+2XGD8M7933Gm+nabHbxiOFFRF7Ko8z1JPmSTkknqScmgjrm41FXIu5JI484D2FuJAR5E8wyyqfUCPA8mNfLRtPV+Zyb26mXs81tdzOD/AFTNHsi/Z2iruignNItJ5rw3c0fIUQmGKEkNIVZ1dnkKEqp8KhUBbGWycnAo6KKAooooP//Z"/>
          <p:cNvSpPr>
            <a:spLocks noChangeAspect="1" noChangeArrowheads="1"/>
          </p:cNvSpPr>
          <p:nvPr/>
        </p:nvSpPr>
        <p:spPr bwMode="auto">
          <a:xfrm>
            <a:off x="1030288" y="249237"/>
            <a:ext cx="192405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 name="Picture 2" descr="C:\Documents and Settings\Owner\Local Settings\Temporary Internet Files\Content.IE5\OOLY3YEV\MP90040207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7024" y="3116892"/>
            <a:ext cx="1355372" cy="2032067"/>
          </a:xfrm>
          <a:prstGeom prst="rect">
            <a:avLst/>
          </a:prstGeom>
          <a:noFill/>
          <a:extLst>
            <a:ext uri="{909E8E84-426E-40DD-AFC4-6F175D3DCCD1}">
              <a14:hiddenFill xmlns:a14="http://schemas.microsoft.com/office/drawing/2010/main">
                <a:solidFill>
                  <a:srgbClr val="FFFFFF"/>
                </a:solidFill>
              </a14:hiddenFill>
            </a:ext>
          </a:extLst>
        </p:spPr>
      </p:pic>
      <p:sp>
        <p:nvSpPr>
          <p:cNvPr id="18" name="Subtitle 2"/>
          <p:cNvSpPr txBox="1">
            <a:spLocks/>
          </p:cNvSpPr>
          <p:nvPr/>
        </p:nvSpPr>
        <p:spPr>
          <a:xfrm>
            <a:off x="-622183" y="4778828"/>
            <a:ext cx="5564736" cy="1219200"/>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smtClean="0">
              <a:solidFill>
                <a:schemeClr val="bg1"/>
              </a:solidFill>
              <a:latin typeface="Elephant" pitchFamily="18" charset="0"/>
            </a:endParaRPr>
          </a:p>
          <a:p>
            <a:r>
              <a:rPr lang="en-US" sz="4400" dirty="0" smtClean="0">
                <a:solidFill>
                  <a:schemeClr val="bg1"/>
                </a:solidFill>
                <a:latin typeface="Elephant" pitchFamily="18" charset="0"/>
              </a:rPr>
              <a:t>Las </a:t>
            </a:r>
            <a:r>
              <a:rPr lang="en-US" sz="4400" dirty="0" err="1" smtClean="0">
                <a:solidFill>
                  <a:schemeClr val="bg1"/>
                </a:solidFill>
                <a:latin typeface="Elephant" pitchFamily="18" charset="0"/>
              </a:rPr>
              <a:t>luminarias</a:t>
            </a:r>
            <a:endParaRPr lang="en-US" sz="4400" dirty="0"/>
          </a:p>
        </p:txBody>
      </p:sp>
      <p:sp>
        <p:nvSpPr>
          <p:cNvPr id="19" name="Subtitle 2"/>
          <p:cNvSpPr txBox="1">
            <a:spLocks/>
          </p:cNvSpPr>
          <p:nvPr/>
        </p:nvSpPr>
        <p:spPr>
          <a:xfrm>
            <a:off x="3440529" y="5183885"/>
            <a:ext cx="5564736" cy="1219200"/>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smtClean="0">
              <a:solidFill>
                <a:schemeClr val="bg1"/>
              </a:solidFill>
              <a:latin typeface="Elephant" pitchFamily="18" charset="0"/>
            </a:endParaRPr>
          </a:p>
          <a:p>
            <a:r>
              <a:rPr lang="en-US" sz="4400" dirty="0" smtClean="0">
                <a:solidFill>
                  <a:schemeClr val="bg1"/>
                </a:solidFill>
                <a:latin typeface="Elephant" pitchFamily="18" charset="0"/>
              </a:rPr>
              <a:t>Las piñatas</a:t>
            </a:r>
            <a:endParaRPr lang="en-US" sz="4400" dirty="0"/>
          </a:p>
        </p:txBody>
      </p:sp>
      <p:pic>
        <p:nvPicPr>
          <p:cNvPr id="1032" name="Picture 8" descr="C:\Documents and Settings\Owner\Local Settings\Temporary Internet Files\Content.IE5\XMLX0457\MC90009806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6367" y="3882196"/>
            <a:ext cx="1431950" cy="181599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t1.gstatic.com/images?q=tbn:ANd9GcQCd7SbcOz8kk_dnf8MvuJ4xVnSlfMwxe3cJn3FQEgvEk54YOv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8317" y="1517520"/>
            <a:ext cx="2914650" cy="157162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t3.gstatic.com/images?q=tbn:ANd9GcSdvkbLJJ2VX94lQFa4Lcq_Q5lXsp6MLht9z0aSNzAO-Bt7WzoX4qMO5u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2481" y="1882556"/>
            <a:ext cx="1743075" cy="122872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t1.gstatic.com/images?q=tbn:ANd9GcQvLrOjjPEQ3Q0P5Kg0Wmtewjxx_7gY47GES1y9o9RuUyqzG5UduQ"/>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2481" y="709678"/>
            <a:ext cx="1402863" cy="1050793"/>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t3.gstatic.com/images?q=tbn:ANd9GcQ5uEMbGuhAjo1sSlIvWYmZ4Q4YcQkDE3rzDB7-jkqIhbo9XP6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33291" y="4220514"/>
            <a:ext cx="2352675" cy="1495425"/>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t3.gstatic.com/images?q=tbn:ANd9GcQfJ30hz0nbt60sFhj_JO-_IOUYcjltvFk5_nukqKvH8Get83_x"/>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2779" y="2602609"/>
            <a:ext cx="2546350" cy="2546350"/>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27" descr="C:\Documents and Settings\Owner\Local Settings\Temporary Internet Files\Content.IE5\ID9TKFDP\MC900030653[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8604" y="1056780"/>
            <a:ext cx="1046904" cy="92148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osada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202405">
            <a:off x="3741186" y="5429834"/>
            <a:ext cx="1041796" cy="1366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3642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41382" y="3532329"/>
            <a:ext cx="5029200" cy="914400"/>
          </a:xfrm>
        </p:spPr>
        <p:txBody>
          <a:bodyPr/>
          <a:lstStyle/>
          <a:p>
            <a:r>
              <a:rPr lang="en-US" dirty="0" smtClean="0">
                <a:solidFill>
                  <a:schemeClr val="bg1"/>
                </a:solidFill>
                <a:latin typeface="Elephant" pitchFamily="18" charset="0"/>
              </a:rPr>
              <a:t>La </a:t>
            </a:r>
            <a:r>
              <a:rPr lang="en-US" dirty="0" err="1">
                <a:solidFill>
                  <a:schemeClr val="bg1"/>
                </a:solidFill>
                <a:latin typeface="Elephant" pitchFamily="18" charset="0"/>
              </a:rPr>
              <a:t>N</a:t>
            </a:r>
            <a:r>
              <a:rPr lang="en-US" dirty="0" err="1" smtClean="0">
                <a:solidFill>
                  <a:schemeClr val="bg1"/>
                </a:solidFill>
                <a:latin typeface="Elephant" pitchFamily="18" charset="0"/>
              </a:rPr>
              <a:t>ochebuena</a:t>
            </a:r>
            <a:endParaRPr lang="en-US" dirty="0">
              <a:solidFill>
                <a:schemeClr val="bg1"/>
              </a:solidFill>
              <a:latin typeface="Elephant" pitchFamily="18" charset="0"/>
            </a:endParaRPr>
          </a:p>
        </p:txBody>
      </p:sp>
      <p:sp>
        <p:nvSpPr>
          <p:cNvPr id="3" name="Content Placeholder 2"/>
          <p:cNvSpPr>
            <a:spLocks noGrp="1"/>
          </p:cNvSpPr>
          <p:nvPr>
            <p:ph idx="1"/>
          </p:nvPr>
        </p:nvSpPr>
        <p:spPr>
          <a:xfrm>
            <a:off x="250337" y="5562600"/>
            <a:ext cx="3657600" cy="914400"/>
          </a:xfrm>
        </p:spPr>
        <p:txBody>
          <a:bodyPr>
            <a:normAutofit/>
          </a:bodyPr>
          <a:lstStyle/>
          <a:p>
            <a:pPr marL="0" indent="0">
              <a:buNone/>
            </a:pPr>
            <a:r>
              <a:rPr lang="en-US" sz="4400" dirty="0" smtClean="0">
                <a:solidFill>
                  <a:schemeClr val="bg1"/>
                </a:solidFill>
                <a:latin typeface="Elephant" pitchFamily="18" charset="0"/>
              </a:rPr>
              <a:t>La </a:t>
            </a:r>
            <a:r>
              <a:rPr lang="en-US" sz="4400" dirty="0" err="1" smtClean="0">
                <a:solidFill>
                  <a:schemeClr val="bg1"/>
                </a:solidFill>
                <a:latin typeface="Elephant" pitchFamily="18" charset="0"/>
              </a:rPr>
              <a:t>Navidad</a:t>
            </a:r>
            <a:endParaRPr lang="en-US" sz="4400" dirty="0">
              <a:solidFill>
                <a:schemeClr val="bg1"/>
              </a:solidFill>
              <a:latin typeface="Elephant" pitchFamily="18" charset="0"/>
            </a:endParaRPr>
          </a:p>
        </p:txBody>
      </p:sp>
      <p:pic>
        <p:nvPicPr>
          <p:cNvPr id="1026" name="Picture 2" descr="C:\Documents and Settings\Owner\Local Settings\Temporary Internet Files\Content.IE5\W9FD0ONT\MC90043638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5108" y="1319551"/>
            <a:ext cx="2076737" cy="230038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Documents and Settings\Owner\Local Settings\Temporary Internet Files\Content.IE5\7EZ15CZI\MC90039087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4792" y="1554414"/>
            <a:ext cx="845507" cy="101389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Documents and Settings\Owner\Local Settings\Temporary Internet Files\Content.IE5\W9FD0ONT\MC90038319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763" y="3124200"/>
            <a:ext cx="3285564" cy="211998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Documents and Settings\Owner\Local Settings\Temporary Internet Files\Content.IE5\7T5L367G\MP900427802[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67200" y="405151"/>
            <a:ext cx="1260872"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Documents and Settings\Owner\Local Settings\Temporary Internet Files\Content.IE5\NFLOIS9G\MC900439773[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0574" y="1204586"/>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descr="C:\Documents and Settings\Owner\Local Settings\Temporary Internet Files\Content.IE5\W9FD0ONT\MC900285794[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74485" y="287573"/>
            <a:ext cx="1814170" cy="1271016"/>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ular Callout 4"/>
          <p:cNvSpPr/>
          <p:nvPr/>
        </p:nvSpPr>
        <p:spPr>
          <a:xfrm>
            <a:off x="810018" y="298463"/>
            <a:ext cx="2057398" cy="851913"/>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22" name="TextBox 21"/>
          <p:cNvSpPr txBox="1"/>
          <p:nvPr/>
        </p:nvSpPr>
        <p:spPr>
          <a:xfrm>
            <a:off x="850294" y="416436"/>
            <a:ext cx="1910651" cy="646331"/>
          </a:xfrm>
          <a:prstGeom prst="rect">
            <a:avLst/>
          </a:prstGeom>
          <a:noFill/>
        </p:spPr>
        <p:txBody>
          <a:bodyPr wrap="none" rtlCol="0">
            <a:spAutoFit/>
          </a:bodyPr>
          <a:lstStyle/>
          <a:p>
            <a:pPr algn="ctr"/>
            <a:r>
              <a:rPr lang="en-US" dirty="0" smtClean="0">
                <a:latin typeface="Elephant" pitchFamily="18" charset="0"/>
              </a:rPr>
              <a:t>¡</a:t>
            </a:r>
            <a:r>
              <a:rPr lang="en-US" dirty="0" err="1" smtClean="0">
                <a:latin typeface="Elephant" pitchFamily="18" charset="0"/>
              </a:rPr>
              <a:t>Feliz</a:t>
            </a:r>
            <a:r>
              <a:rPr lang="en-US" dirty="0" smtClean="0">
                <a:latin typeface="Elephant" pitchFamily="18" charset="0"/>
              </a:rPr>
              <a:t> </a:t>
            </a:r>
            <a:r>
              <a:rPr lang="en-US" dirty="0" err="1" smtClean="0">
                <a:latin typeface="Elephant" pitchFamily="18" charset="0"/>
              </a:rPr>
              <a:t>Navidad</a:t>
            </a:r>
            <a:r>
              <a:rPr lang="en-US" dirty="0" smtClean="0">
                <a:latin typeface="Elephant" pitchFamily="18" charset="0"/>
              </a:rPr>
              <a:t>!</a:t>
            </a:r>
          </a:p>
          <a:p>
            <a:pPr algn="ctr"/>
            <a:r>
              <a:rPr lang="en-US" dirty="0" smtClean="0">
                <a:latin typeface="Elephant" pitchFamily="18" charset="0"/>
              </a:rPr>
              <a:t>Ho, ho, ho…</a:t>
            </a:r>
            <a:endParaRPr lang="en-US" dirty="0">
              <a:latin typeface="Elephant" pitchFamily="18" charset="0"/>
            </a:endParaRPr>
          </a:p>
        </p:txBody>
      </p:sp>
    </p:spTree>
    <p:extLst>
      <p:ext uri="{BB962C8B-B14F-4D97-AF65-F5344CB8AC3E}">
        <p14:creationId xmlns:p14="http://schemas.microsoft.com/office/powerpoint/2010/main" val="2701723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70606" y="2273409"/>
            <a:ext cx="6858000" cy="1143000"/>
          </a:xfrm>
        </p:spPr>
        <p:txBody>
          <a:bodyPr>
            <a:noAutofit/>
          </a:bodyPr>
          <a:lstStyle/>
          <a:p>
            <a:r>
              <a:rPr lang="en-US" dirty="0" smtClean="0">
                <a:solidFill>
                  <a:schemeClr val="bg1"/>
                </a:solidFill>
                <a:latin typeface="Elephant" pitchFamily="18" charset="0"/>
              </a:rPr>
              <a:t>el primer de </a:t>
            </a:r>
            <a:r>
              <a:rPr lang="en-US" dirty="0" err="1" smtClean="0">
                <a:solidFill>
                  <a:schemeClr val="bg1"/>
                </a:solidFill>
                <a:latin typeface="Elephant" pitchFamily="18" charset="0"/>
              </a:rPr>
              <a:t>enero</a:t>
            </a:r>
            <a:r>
              <a:rPr lang="en-US" dirty="0" smtClean="0">
                <a:latin typeface="Elephant" pitchFamily="18" charset="0"/>
              </a:rPr>
              <a:t/>
            </a:r>
            <a:br>
              <a:rPr lang="en-US" dirty="0" smtClean="0">
                <a:latin typeface="Elephant" pitchFamily="18" charset="0"/>
              </a:rPr>
            </a:br>
            <a:r>
              <a:rPr lang="en-US" dirty="0" smtClean="0">
                <a:solidFill>
                  <a:schemeClr val="bg1"/>
                </a:solidFill>
                <a:latin typeface="Elephant" pitchFamily="18" charset="0"/>
              </a:rPr>
              <a:t>El </a:t>
            </a:r>
            <a:r>
              <a:rPr lang="en-US" dirty="0" err="1" smtClean="0">
                <a:solidFill>
                  <a:schemeClr val="bg1"/>
                </a:solidFill>
                <a:latin typeface="Elephant" pitchFamily="18" charset="0"/>
              </a:rPr>
              <a:t>Año</a:t>
            </a:r>
            <a:r>
              <a:rPr lang="en-US" dirty="0" smtClean="0">
                <a:solidFill>
                  <a:schemeClr val="bg1"/>
                </a:solidFill>
                <a:latin typeface="Elephant" pitchFamily="18" charset="0"/>
              </a:rPr>
              <a:t> Nuevo</a:t>
            </a:r>
            <a:endParaRPr lang="en-US" dirty="0">
              <a:solidFill>
                <a:schemeClr val="bg1"/>
              </a:solidFill>
              <a:latin typeface="Elephant" pitchFamily="18" charset="0"/>
            </a:endParaRPr>
          </a:p>
        </p:txBody>
      </p:sp>
      <p:pic>
        <p:nvPicPr>
          <p:cNvPr id="1026" name="Picture 2" descr="C:\Documents and Settings\Owner\Local Settings\Temporary Internet Files\Content.IE5\0YUCE2WF\MC900331455[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5367" y="5486400"/>
            <a:ext cx="5426484" cy="128106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Documents and Settings\Owner\Local Settings\Temporary Internet Files\Content.IE5\HU1IG4TW\MC90028186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3687948"/>
            <a:ext cx="1321470" cy="15773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Documents and Settings\Owner\Local Settings\Temporary Internet Files\Content.IE5\QQ51PJ8X\MC90036179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959" y="3909034"/>
            <a:ext cx="1491922" cy="104396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Documents and Settings\Owner\Local Settings\Temporary Internet Files\Content.IE5\43HWYUN8\MC90035379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16937" y="720250"/>
            <a:ext cx="2459996" cy="12788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Documents and Settings\Owner\Local Settings\Temporary Internet Files\Content.IE5\0YUCE2WF\MC900234476[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01851" y="653375"/>
            <a:ext cx="1128667" cy="986592"/>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Documents and Settings\Owner\Local Settings\Temporary Internet Files\Content.IE5\HU1IG4TW\MC900370490[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72400" y="4023874"/>
            <a:ext cx="904601" cy="90551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Documents and Settings\Owner\Local Settings\Temporary Internet Files\Content.IE5\QQ51PJ8X\MC900444923[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5393" y="1282809"/>
            <a:ext cx="764964"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9871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92479" y="1632753"/>
            <a:ext cx="7772400" cy="3981450"/>
          </a:xfrm>
        </p:spPr>
        <p:txBody>
          <a:bodyPr>
            <a:noAutofit/>
          </a:bodyPr>
          <a:lstStyle/>
          <a:p>
            <a:pPr algn="l"/>
            <a:r>
              <a:rPr lang="es-ES" sz="2800" b="1" dirty="0">
                <a:latin typeface="Bell MT" pitchFamily="18" charset="0"/>
              </a:rPr>
              <a:t>La flor de Nochebuena</a:t>
            </a:r>
            <a:r>
              <a:rPr lang="en-US" sz="2800" dirty="0">
                <a:latin typeface="Bell MT" pitchFamily="18" charset="0"/>
              </a:rPr>
              <a:t/>
            </a:r>
            <a:br>
              <a:rPr lang="en-US" sz="2800" dirty="0">
                <a:latin typeface="Bell MT" pitchFamily="18" charset="0"/>
              </a:rPr>
            </a:br>
            <a:r>
              <a:rPr lang="es-ES" sz="2800" b="1" dirty="0" smtClean="0">
                <a:latin typeface="Bell MT" pitchFamily="18" charset="0"/>
              </a:rPr>
              <a:t>(</a:t>
            </a:r>
            <a:r>
              <a:rPr lang="es-ES" sz="2800" b="1" dirty="0" err="1">
                <a:latin typeface="Bell MT" pitchFamily="18" charset="0"/>
              </a:rPr>
              <a:t>The</a:t>
            </a:r>
            <a:r>
              <a:rPr lang="es-ES" sz="2800" b="1" dirty="0">
                <a:latin typeface="Bell MT" pitchFamily="18" charset="0"/>
              </a:rPr>
              <a:t> </a:t>
            </a:r>
            <a:r>
              <a:rPr lang="es-ES" sz="2800" b="1" dirty="0" err="1">
                <a:latin typeface="Bell MT" pitchFamily="18" charset="0"/>
              </a:rPr>
              <a:t>poinsettia</a:t>
            </a:r>
            <a:r>
              <a:rPr lang="es-ES" sz="2800" b="1" dirty="0">
                <a:latin typeface="Bell MT" pitchFamily="18" charset="0"/>
              </a:rPr>
              <a:t>)	</a:t>
            </a:r>
            <a:r>
              <a:rPr lang="en-US" sz="2800" dirty="0">
                <a:latin typeface="Bell MT" pitchFamily="18" charset="0"/>
              </a:rPr>
              <a:t/>
            </a:r>
            <a:br>
              <a:rPr lang="en-US" sz="2800" dirty="0">
                <a:latin typeface="Bell MT" pitchFamily="18" charset="0"/>
              </a:rPr>
            </a:br>
            <a:r>
              <a:rPr lang="es-ES" sz="1600" dirty="0">
                <a:latin typeface="Bell MT" pitchFamily="18" charset="0"/>
              </a:rPr>
              <a:t> </a:t>
            </a:r>
            <a:r>
              <a:rPr lang="en-US" sz="1600" dirty="0">
                <a:latin typeface="Bell MT" pitchFamily="18" charset="0"/>
              </a:rPr>
              <a:t/>
            </a:r>
            <a:br>
              <a:rPr lang="en-US" sz="1600" dirty="0">
                <a:latin typeface="Bell MT" pitchFamily="18" charset="0"/>
              </a:rPr>
            </a:br>
            <a:r>
              <a:rPr lang="es-ES" sz="1600" dirty="0">
                <a:latin typeface="Bell MT" pitchFamily="18" charset="0"/>
              </a:rPr>
              <a:t>	</a:t>
            </a:r>
            <a:r>
              <a:rPr lang="en-US" sz="1600" dirty="0">
                <a:latin typeface="Bell MT" pitchFamily="18" charset="0"/>
              </a:rPr>
              <a:t>The poinsettia is a Mexican Flower; the Aztecs called it “</a:t>
            </a:r>
            <a:r>
              <a:rPr lang="en-US" sz="1600" dirty="0" err="1">
                <a:latin typeface="Bell MT" pitchFamily="18" charset="0"/>
              </a:rPr>
              <a:t>Cuitlaxachitl</a:t>
            </a:r>
            <a:r>
              <a:rPr lang="en-US" sz="1600" dirty="0">
                <a:latin typeface="Bell MT" pitchFamily="18" charset="0"/>
              </a:rPr>
              <a:t>” or false flower.  Today it is known in Mexico as the flower of Christmas Eve because it is abundant during the Christmas celebration.</a:t>
            </a:r>
            <a:br>
              <a:rPr lang="en-US" sz="1600" dirty="0">
                <a:latin typeface="Bell MT" pitchFamily="18" charset="0"/>
              </a:rPr>
            </a:br>
            <a:r>
              <a:rPr lang="en-US" sz="1600" dirty="0">
                <a:latin typeface="Bell MT" pitchFamily="18" charset="0"/>
              </a:rPr>
              <a:t>	Thanks to the efforts of Mr. Joel R. P. Poinsett (1779-1851) the first U.S. ambassador in Mexico, this beautiful flower is known in the United States, and has been justly named in his </a:t>
            </a:r>
            <a:r>
              <a:rPr lang="en-US" sz="1600" dirty="0" err="1" smtClean="0">
                <a:latin typeface="Bell MT" pitchFamily="18" charset="0"/>
              </a:rPr>
              <a:t>honor.Mr</a:t>
            </a:r>
            <a:r>
              <a:rPr lang="en-US" sz="1600" dirty="0">
                <a:latin typeface="Bell MT" pitchFamily="18" charset="0"/>
              </a:rPr>
              <a:t>. Poinsett was the first to send the flower to his country in the variety of its colors: the color pink, maroon, gold, red, yellow and white.  Nevertheless he cultivated or grew them for many years at his home in the state of North Carolina.</a:t>
            </a:r>
            <a:br>
              <a:rPr lang="en-US" sz="1600" dirty="0">
                <a:latin typeface="Bell MT" pitchFamily="18" charset="0"/>
              </a:rPr>
            </a:br>
            <a:r>
              <a:rPr lang="en-US" sz="1600" dirty="0">
                <a:latin typeface="Bell MT" pitchFamily="18" charset="0"/>
              </a:rPr>
              <a:t>	The states of California, Florida, and Louisiana, possess an excellent climate for the cultivation of the poinsettia, and the cold locations cultivate them with careful attention in greenhouses, in order that we can enjoy their beauty during the holidays.</a:t>
            </a:r>
            <a:br>
              <a:rPr lang="en-US" sz="1600" dirty="0">
                <a:latin typeface="Bell MT" pitchFamily="18" charset="0"/>
              </a:rPr>
            </a:br>
            <a:r>
              <a:rPr lang="en-US" sz="1600" dirty="0">
                <a:latin typeface="Bell MT" pitchFamily="18" charset="0"/>
              </a:rPr>
              <a:t>							</a:t>
            </a:r>
            <a:r>
              <a:rPr lang="en-US" sz="1600" dirty="0"/>
              <a:t>	</a:t>
            </a:r>
          </a:p>
        </p:txBody>
      </p:sp>
      <p:pic>
        <p:nvPicPr>
          <p:cNvPr id="1026" name="Picture 2" descr="C:\Documents and Settings\Owner\Local Settings\Temporary Internet Files\Content.IE5\YOB269UT\MC90030098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55761" y="5334000"/>
            <a:ext cx="1138078"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Documents and Settings\Owner\Local Settings\Temporary Internet Files\Content.IE5\IS9Q1I8Q\MC90028181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52400"/>
            <a:ext cx="1813255" cy="142737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Documents and Settings\Owner\Local Settings\Temporary Internet Files\Content.IE5\TMQ5PALB\MC90003065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69839" y="762000"/>
            <a:ext cx="1524000" cy="134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320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69</Words>
  <Application>Microsoft Office PowerPoint</Application>
  <PresentationFormat>On-screen Show (4:3)</PresentationFormat>
  <Paragraphs>29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Las tradiciones de  Las Fiestas  en América Latina</vt:lpstr>
      <vt:lpstr>La Navidad en  España y México</vt:lpstr>
      <vt:lpstr>La rosca de reyes</vt:lpstr>
      <vt:lpstr> El torrón</vt:lpstr>
      <vt:lpstr>PowerPoint Presentation</vt:lpstr>
      <vt:lpstr>El papel picado </vt:lpstr>
      <vt:lpstr>La Nochebuena</vt:lpstr>
      <vt:lpstr>el primer de enero El Año Nuevo</vt:lpstr>
      <vt:lpstr>La flor de Nochebuena (The poinsettia)     The poinsettia is a Mexican Flower; the Aztecs called it “Cuitlaxachitl” or false flower.  Today it is known in Mexico as the flower of Christmas Eve because it is abundant during the Christmas celebration.  Thanks to the efforts of Mr. Joel R. P. Poinsett (1779-1851) the first U.S. ambassador in Mexico, this beautiful flower is known in the United States, and has been justly named in his honor.Mr. Poinsett was the first to send the flower to his country in the variety of its colors: the color pink, maroon, gold, red, yellow and white.  Nevertheless he cultivated or grew them for many years at his home in the state of North Carolina.  The states of California, Florida, and Louisiana, possess an excellent climate for the cultivation of the poinsettia, and the cold locations cultivate them with careful attention in greenhouses, in order that we can enjoy their beauty during the holidays.         </vt:lpstr>
      <vt:lpstr>Los tres reyes magos </vt:lpstr>
      <vt:lpstr>PowerPoint Presentation</vt:lpstr>
    </vt:vector>
  </TitlesOfParts>
  <Company>Weston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Murano</dc:creator>
  <cp:lastModifiedBy>Karen Murano</cp:lastModifiedBy>
  <cp:revision>34</cp:revision>
  <dcterms:created xsi:type="dcterms:W3CDTF">2010-12-20T18:22:04Z</dcterms:created>
  <dcterms:modified xsi:type="dcterms:W3CDTF">2011-12-15T03:22:23Z</dcterms:modified>
</cp:coreProperties>
</file>